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 id="2147483669" r:id="rId6"/>
  </p:sldMasterIdLst>
  <p:notesMasterIdLst>
    <p:notesMasterId r:id="rId23"/>
  </p:notesMasterIdLst>
  <p:handoutMasterIdLst>
    <p:handoutMasterId r:id="rId24"/>
  </p:handoutMasterIdLst>
  <p:sldIdLst>
    <p:sldId id="957" r:id="rId7"/>
    <p:sldId id="2061" r:id="rId8"/>
    <p:sldId id="1912" r:id="rId9"/>
    <p:sldId id="2080" r:id="rId10"/>
    <p:sldId id="2086" r:id="rId11"/>
    <p:sldId id="2087" r:id="rId12"/>
    <p:sldId id="2085" r:id="rId13"/>
    <p:sldId id="2088" r:id="rId14"/>
    <p:sldId id="2089" r:id="rId15"/>
    <p:sldId id="2090" r:id="rId16"/>
    <p:sldId id="2092" r:id="rId17"/>
    <p:sldId id="2093" r:id="rId18"/>
    <p:sldId id="935" r:id="rId19"/>
    <p:sldId id="2094" r:id="rId20"/>
    <p:sldId id="2095" r:id="rId21"/>
    <p:sldId id="209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eth Charter" initials="GC" lastIdx="36" clrIdx="0">
    <p:extLst>
      <p:ext uri="{19B8F6BF-5375-455C-9EA6-DF929625EA0E}">
        <p15:presenceInfo xmlns:p15="http://schemas.microsoft.com/office/powerpoint/2012/main" userId="S::gcharter@advancelocal.net::f5abe9b5-dd76-431d-9662-40c3f7bf0af7" providerId="AD"/>
      </p:ext>
    </p:extLst>
  </p:cmAuthor>
  <p:cmAuthor id="2" name="Rob Madrid" initials="RM" lastIdx="1" clrIdx="1">
    <p:extLst>
      <p:ext uri="{19B8F6BF-5375-455C-9EA6-DF929625EA0E}">
        <p15:presenceInfo xmlns:p15="http://schemas.microsoft.com/office/powerpoint/2012/main" userId="S::rmadrid@advancelocal.net::79245a12-c5f7-475d-98f0-cd923ca81643" providerId="AD"/>
      </p:ext>
    </p:extLst>
  </p:cmAuthor>
  <p:cmAuthor id="3" name="Robin Thompson" initials="RT" lastIdx="4" clrIdx="2">
    <p:extLst>
      <p:ext uri="{19B8F6BF-5375-455C-9EA6-DF929625EA0E}">
        <p15:presenceInfo xmlns:p15="http://schemas.microsoft.com/office/powerpoint/2012/main" userId="S::rthomps8@advancelocal.net::72af45bf-12dd-4b49-89f1-d5c2d83c9d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9"/>
  </p:normalViewPr>
  <p:slideViewPr>
    <p:cSldViewPr snapToGrid="0">
      <p:cViewPr varScale="1">
        <p:scale>
          <a:sx n="70" d="100"/>
          <a:sy n="70" d="100"/>
        </p:scale>
        <p:origin x="757" y="3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92AD1D-86AD-DB41-AD9A-55C34BEAC1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EFAC7E-0273-4746-908F-B6833C9580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853811-41C9-9540-ADE5-DBFB372FF152}" type="datetimeFigureOut">
              <a:rPr lang="en-US" smtClean="0"/>
              <a:t>2/9/2021</a:t>
            </a:fld>
            <a:endParaRPr lang="en-US"/>
          </a:p>
        </p:txBody>
      </p:sp>
      <p:sp>
        <p:nvSpPr>
          <p:cNvPr id="4" name="Footer Placeholder 3">
            <a:extLst>
              <a:ext uri="{FF2B5EF4-FFF2-40B4-BE49-F238E27FC236}">
                <a16:creationId xmlns:a16="http://schemas.microsoft.com/office/drawing/2014/main" id="{F6A8B16B-FBD9-8345-94EB-25F2C3416A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2D025D-29AC-964B-A158-68902C91C5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8E0839-FCEF-9248-8879-9AF2434D726F}" type="slidenum">
              <a:rPr lang="en-US" smtClean="0"/>
              <a:t>‹#›</a:t>
            </a:fld>
            <a:endParaRPr lang="en-US"/>
          </a:p>
        </p:txBody>
      </p:sp>
    </p:spTree>
    <p:extLst>
      <p:ext uri="{BB962C8B-B14F-4D97-AF65-F5344CB8AC3E}">
        <p14:creationId xmlns:p14="http://schemas.microsoft.com/office/powerpoint/2010/main" val="1653002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89051A-FC10-471B-8143-744BE49E8866}" type="datetimeFigureOut">
              <a:rPr lang="en-US" smtClean="0"/>
              <a:t>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1F56C4-1354-4EBE-8F01-BF887BB9DA9A}" type="slidenum">
              <a:rPr lang="en-US" smtClean="0"/>
              <a:t>‹#›</a:t>
            </a:fld>
            <a:endParaRPr lang="en-US"/>
          </a:p>
        </p:txBody>
      </p:sp>
    </p:spTree>
    <p:extLst>
      <p:ext uri="{BB962C8B-B14F-4D97-AF65-F5344CB8AC3E}">
        <p14:creationId xmlns:p14="http://schemas.microsoft.com/office/powerpoint/2010/main" val="1976927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Will update with new pic of Worcester office</a:t>
            </a:r>
          </a:p>
        </p:txBody>
      </p:sp>
      <p:sp>
        <p:nvSpPr>
          <p:cNvPr id="4" name="Slide Number Placeholder 3"/>
          <p:cNvSpPr>
            <a:spLocks noGrp="1"/>
          </p:cNvSpPr>
          <p:nvPr>
            <p:ph type="sldNum" sz="quarter" idx="10"/>
          </p:nvPr>
        </p:nvSpPr>
        <p:spPr/>
        <p:txBody>
          <a:bodyPr/>
          <a:lstStyle/>
          <a:p>
            <a:fld id="{38564F88-5645-AE41-9C6C-B284FC695209}" type="slidenum">
              <a:rPr lang="en-US" smtClean="0"/>
              <a:t>1</a:t>
            </a:fld>
            <a:endParaRPr lang="en-US"/>
          </a:p>
        </p:txBody>
      </p:sp>
    </p:spTree>
    <p:extLst>
      <p:ext uri="{BB962C8B-B14F-4D97-AF65-F5344CB8AC3E}">
        <p14:creationId xmlns:p14="http://schemas.microsoft.com/office/powerpoint/2010/main" val="511343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11</a:t>
            </a:fld>
            <a:endParaRPr lang="en-US"/>
          </a:p>
        </p:txBody>
      </p:sp>
    </p:spTree>
    <p:extLst>
      <p:ext uri="{BB962C8B-B14F-4D97-AF65-F5344CB8AC3E}">
        <p14:creationId xmlns:p14="http://schemas.microsoft.com/office/powerpoint/2010/main" val="1950994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AD431E-9393-2745-9EE2-628D9CA7CF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4138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13</a:t>
            </a:fld>
            <a:endParaRPr lang="en-US"/>
          </a:p>
        </p:txBody>
      </p:sp>
    </p:spTree>
    <p:extLst>
      <p:ext uri="{BB962C8B-B14F-4D97-AF65-F5344CB8AC3E}">
        <p14:creationId xmlns:p14="http://schemas.microsoft.com/office/powerpoint/2010/main" val="467648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14</a:t>
            </a:fld>
            <a:endParaRPr lang="en-US"/>
          </a:p>
        </p:txBody>
      </p:sp>
    </p:spTree>
    <p:extLst>
      <p:ext uri="{BB962C8B-B14F-4D97-AF65-F5344CB8AC3E}">
        <p14:creationId xmlns:p14="http://schemas.microsoft.com/office/powerpoint/2010/main" val="1451765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15</a:t>
            </a:fld>
            <a:endParaRPr lang="en-US"/>
          </a:p>
        </p:txBody>
      </p:sp>
    </p:spTree>
    <p:extLst>
      <p:ext uri="{BB962C8B-B14F-4D97-AF65-F5344CB8AC3E}">
        <p14:creationId xmlns:p14="http://schemas.microsoft.com/office/powerpoint/2010/main" val="1719995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16</a:t>
            </a:fld>
            <a:endParaRPr lang="en-US"/>
          </a:p>
        </p:txBody>
      </p:sp>
    </p:spTree>
    <p:extLst>
      <p:ext uri="{BB962C8B-B14F-4D97-AF65-F5344CB8AC3E}">
        <p14:creationId xmlns:p14="http://schemas.microsoft.com/office/powerpoint/2010/main" val="1036734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AD431E-9393-2745-9EE2-628D9CA7CF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6790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4</a:t>
            </a:fld>
            <a:endParaRPr lang="en-US"/>
          </a:p>
        </p:txBody>
      </p:sp>
    </p:spTree>
    <p:extLst>
      <p:ext uri="{BB962C8B-B14F-4D97-AF65-F5344CB8AC3E}">
        <p14:creationId xmlns:p14="http://schemas.microsoft.com/office/powerpoint/2010/main" val="41417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AD431E-9393-2745-9EE2-628D9CA7CF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95690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AD431E-9393-2745-9EE2-628D9CA7CF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87856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41F56C4-1354-4EBE-8F01-BF887BB9DA9A}" type="slidenum">
              <a:rPr lang="en-US" smtClean="0"/>
              <a:t>7</a:t>
            </a:fld>
            <a:endParaRPr lang="en-US"/>
          </a:p>
        </p:txBody>
      </p:sp>
    </p:spTree>
    <p:extLst>
      <p:ext uri="{BB962C8B-B14F-4D97-AF65-F5344CB8AC3E}">
        <p14:creationId xmlns:p14="http://schemas.microsoft.com/office/powerpoint/2010/main" val="25132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AD431E-9393-2745-9EE2-628D9CA7CF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08534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AD431E-9393-2745-9EE2-628D9CA7CF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99938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BAD431E-9393-2745-9EE2-628D9CA7CF2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19140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6F5A-3062-4E05-B474-FD79A79A0A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35EA8-027B-48E2-B7F2-A566DF7BA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77D7EF-D76B-4142-B1ED-91BCBC0AE90E}"/>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5" name="Footer Placeholder 4">
            <a:extLst>
              <a:ext uri="{FF2B5EF4-FFF2-40B4-BE49-F238E27FC236}">
                <a16:creationId xmlns:a16="http://schemas.microsoft.com/office/drawing/2014/main" id="{C196A574-AB3B-4DAB-855B-26694E50C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54962-B6D1-4D32-8E89-47C6EF438AC2}"/>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2085316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55FE-46A8-40C8-983A-9A69299D35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0BB838-C23F-469A-A09B-F49D04ADFD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AC29CD-1C99-4BAC-83AE-0E69EAACA264}"/>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5" name="Footer Placeholder 4">
            <a:extLst>
              <a:ext uri="{FF2B5EF4-FFF2-40B4-BE49-F238E27FC236}">
                <a16:creationId xmlns:a16="http://schemas.microsoft.com/office/drawing/2014/main" id="{57BADA04-3EDB-4A90-A090-483A391A5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38AD3-85D0-49D9-9E7F-F4917767172A}"/>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3247981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A0C379-0486-4E1F-AAD5-D4F2AA9C61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9FB3A1-322C-471E-88F6-26D055DF941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07DFF-3199-439B-A58E-95326D4A61F9}"/>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5" name="Footer Placeholder 4">
            <a:extLst>
              <a:ext uri="{FF2B5EF4-FFF2-40B4-BE49-F238E27FC236}">
                <a16:creationId xmlns:a16="http://schemas.microsoft.com/office/drawing/2014/main" id="{B45B8ABB-4654-4D74-BB60-16E4677E6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409C2-6645-40AB-983B-8F7A4D06511A}"/>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272095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l logos - Title 2">
    <p:spTree>
      <p:nvGrpSpPr>
        <p:cNvPr id="1" name=""/>
        <p:cNvGrpSpPr/>
        <p:nvPr/>
      </p:nvGrpSpPr>
      <p:grpSpPr>
        <a:xfrm>
          <a:off x="0" y="0"/>
          <a:ext cx="0" cy="0"/>
          <a:chOff x="0" y="0"/>
          <a:chExt cx="0" cy="0"/>
        </a:xfrm>
      </p:grpSpPr>
      <p:sp>
        <p:nvSpPr>
          <p:cNvPr id="16" name="Text Placeholder 2"/>
          <p:cNvSpPr>
            <a:spLocks noGrp="1"/>
          </p:cNvSpPr>
          <p:nvPr>
            <p:ph type="body" sz="quarter" idx="11"/>
          </p:nvPr>
        </p:nvSpPr>
        <p:spPr>
          <a:xfrm>
            <a:off x="826304" y="188538"/>
            <a:ext cx="11042722" cy="685800"/>
          </a:xfrm>
          <a:prstGeom prst="rect">
            <a:avLst/>
          </a:prstGeom>
        </p:spPr>
        <p:txBody>
          <a:bodyPr vert="horz" lIns="0" tIns="0" rIns="0" bIns="0" anchor="ctr"/>
          <a:lstStyle>
            <a:lvl1pPr marL="0" indent="0">
              <a:buFontTx/>
              <a:buNone/>
              <a:defRPr sz="2600" b="0" i="0">
                <a:solidFill>
                  <a:srgbClr val="4E4D4D"/>
                </a:solidFill>
                <a:latin typeface="Arial Black"/>
                <a:cs typeface="Arial Black"/>
              </a:defRPr>
            </a:lvl1pPr>
            <a:lvl2pPr marL="457223" indent="0">
              <a:buFontTx/>
              <a:buNone/>
              <a:defRPr sz="2400" b="0" i="0">
                <a:solidFill>
                  <a:srgbClr val="FFFFFF"/>
                </a:solidFill>
                <a:latin typeface="Rockwell"/>
                <a:cs typeface="Rockwell"/>
              </a:defRPr>
            </a:lvl2pPr>
            <a:lvl3pPr marL="914445" indent="0">
              <a:buFontTx/>
              <a:buNone/>
              <a:defRPr sz="2400" b="0" i="0">
                <a:solidFill>
                  <a:srgbClr val="FFFFFF"/>
                </a:solidFill>
                <a:latin typeface="Rockwell"/>
                <a:cs typeface="Rockwell"/>
              </a:defRPr>
            </a:lvl3pPr>
            <a:lvl4pPr marL="1371668" indent="0">
              <a:buFontTx/>
              <a:buNone/>
              <a:defRPr sz="2400" b="0" i="0">
                <a:solidFill>
                  <a:srgbClr val="FFFFFF"/>
                </a:solidFill>
                <a:latin typeface="Rockwell"/>
                <a:cs typeface="Rockwell"/>
              </a:defRPr>
            </a:lvl4pPr>
            <a:lvl5pPr marL="1828890" indent="0">
              <a:buFontTx/>
              <a:buNone/>
              <a:defRPr sz="2400" b="0" i="0">
                <a:solidFill>
                  <a:srgbClr val="FFFFFF"/>
                </a:solidFill>
                <a:latin typeface="Rockwell"/>
                <a:cs typeface="Rockwell"/>
              </a:defRPr>
            </a:lvl5pPr>
          </a:lstStyle>
          <a:p>
            <a:pPr lvl="0"/>
            <a:r>
              <a:rPr lang="en-US"/>
              <a:t>Click to edit Master</a:t>
            </a:r>
          </a:p>
        </p:txBody>
      </p:sp>
      <p:sp>
        <p:nvSpPr>
          <p:cNvPr id="17" name="Content Placeholder 2"/>
          <p:cNvSpPr>
            <a:spLocks noGrp="1"/>
          </p:cNvSpPr>
          <p:nvPr>
            <p:ph idx="1" hasCustomPrompt="1"/>
          </p:nvPr>
        </p:nvSpPr>
        <p:spPr>
          <a:xfrm>
            <a:off x="850969" y="1016505"/>
            <a:ext cx="11018057" cy="5332630"/>
          </a:xfrm>
          <a:prstGeom prst="rect">
            <a:avLst/>
          </a:prstGeom>
        </p:spPr>
        <p:txBody>
          <a:bodyPr lIns="0" tIns="0" rIns="0" bIns="0"/>
          <a:lstStyle>
            <a:lvl1pPr marL="0" indent="0">
              <a:spcBef>
                <a:spcPts val="0"/>
              </a:spcBef>
              <a:spcAft>
                <a:spcPts val="1200"/>
              </a:spcAft>
              <a:buClr>
                <a:schemeClr val="accent1"/>
              </a:buClr>
              <a:buNone/>
              <a:defRPr sz="1600">
                <a:solidFill>
                  <a:srgbClr val="4E4D4D"/>
                </a:solidFill>
                <a:latin typeface="Arial Narrow"/>
                <a:cs typeface="Arial Narrow"/>
              </a:defRPr>
            </a:lvl1pPr>
            <a:lvl2pPr marL="457223" indent="0">
              <a:spcBef>
                <a:spcPts val="0"/>
              </a:spcBef>
              <a:spcAft>
                <a:spcPts val="1200"/>
              </a:spcAft>
              <a:buClr>
                <a:schemeClr val="accent1"/>
              </a:buClr>
              <a:buNone/>
              <a:defRPr sz="2000">
                <a:solidFill>
                  <a:schemeClr val="tx1"/>
                </a:solidFill>
                <a:latin typeface="Arial Narrow"/>
                <a:cs typeface="Arial Narrow"/>
              </a:defRPr>
            </a:lvl2pPr>
            <a:lvl3pPr marL="914445" indent="0">
              <a:spcBef>
                <a:spcPts val="0"/>
              </a:spcBef>
              <a:spcAft>
                <a:spcPts val="1200"/>
              </a:spcAft>
              <a:buClr>
                <a:schemeClr val="accent1"/>
              </a:buClr>
              <a:buNone/>
              <a:defRPr sz="1800">
                <a:solidFill>
                  <a:schemeClr val="tx1"/>
                </a:solidFill>
                <a:latin typeface="Arial Narrow"/>
                <a:cs typeface="Arial Narrow"/>
              </a:defRPr>
            </a:lvl3pPr>
            <a:lvl4pPr marL="1371668" indent="0">
              <a:spcBef>
                <a:spcPts val="0"/>
              </a:spcBef>
              <a:spcAft>
                <a:spcPts val="1200"/>
              </a:spcAft>
              <a:buClr>
                <a:schemeClr val="accent1"/>
              </a:buClr>
              <a:buNone/>
              <a:defRPr sz="1600">
                <a:solidFill>
                  <a:schemeClr val="tx1"/>
                </a:solidFill>
                <a:latin typeface="Arial Narrow"/>
                <a:cs typeface="Arial Narrow"/>
              </a:defRPr>
            </a:lvl4pPr>
            <a:lvl5pPr marL="1828890" indent="0">
              <a:spcBef>
                <a:spcPts val="0"/>
              </a:spcBef>
              <a:spcAft>
                <a:spcPts val="1200"/>
              </a:spcAft>
              <a:buClr>
                <a:schemeClr val="accent1"/>
              </a:buClr>
              <a:buNone/>
              <a:defRPr sz="1600">
                <a:solidFill>
                  <a:schemeClr val="tx1"/>
                </a:solidFill>
                <a:latin typeface="Arial Narrow"/>
                <a:cs typeface="Arial Narrow"/>
              </a:defRPr>
            </a:lvl5pPr>
          </a:lstStyle>
          <a:p>
            <a:pPr lvl="0"/>
            <a:r>
              <a:rPr lang="en-US" err="1"/>
              <a:t>MassLive_Media.eps</a:t>
            </a:r>
            <a:endParaRPr lang="en-US"/>
          </a:p>
        </p:txBody>
      </p:sp>
      <p:sp>
        <p:nvSpPr>
          <p:cNvPr id="13" name="Slide Number Placeholder 3"/>
          <p:cNvSpPr>
            <a:spLocks noGrp="1"/>
          </p:cNvSpPr>
          <p:nvPr>
            <p:ph type="sldNum" sz="quarter" idx="4"/>
          </p:nvPr>
        </p:nvSpPr>
        <p:spPr>
          <a:xfrm>
            <a:off x="11754466" y="6455479"/>
            <a:ext cx="317583" cy="28575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rgbClr val="4E4D4D"/>
                </a:solidFill>
                <a:latin typeface="Arial Narrow" charset="0"/>
              </a:defRPr>
            </a:lvl1pPr>
          </a:lstStyle>
          <a:p>
            <a:fld id="{EFB51A30-15CA-344C-8A5C-EC3C7C72E970}" type="slidenum">
              <a:rPr lang="en-US" altLang="x-none" smtClean="0"/>
              <a:pPr/>
              <a:t>‹#›</a:t>
            </a:fld>
            <a:endParaRPr lang="en-US" altLang="x-none"/>
          </a:p>
        </p:txBody>
      </p:sp>
      <p:sp>
        <p:nvSpPr>
          <p:cNvPr id="2" name="Rectangle 1">
            <a:extLst>
              <a:ext uri="{FF2B5EF4-FFF2-40B4-BE49-F238E27FC236}">
                <a16:creationId xmlns:a16="http://schemas.microsoft.com/office/drawing/2014/main" id="{D33058BF-1F56-9045-9996-F24A74B4DB38}"/>
              </a:ext>
            </a:extLst>
          </p:cNvPr>
          <p:cNvSpPr/>
          <p:nvPr userDrawn="1"/>
        </p:nvSpPr>
        <p:spPr>
          <a:xfrm>
            <a:off x="10412804" y="5891935"/>
            <a:ext cx="1659245"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50604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ll logos - Title 2">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11754466" y="6440489"/>
            <a:ext cx="317583" cy="28575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rgbClr val="4E4D4D"/>
                </a:solidFill>
                <a:latin typeface="Arial Narrow" charset="0"/>
              </a:defRPr>
            </a:lvl1pPr>
          </a:lstStyle>
          <a:p>
            <a:fld id="{EFB51A30-15CA-344C-8A5C-EC3C7C72E970}" type="slidenum">
              <a:rPr lang="en-US" altLang="x-none" smtClean="0"/>
              <a:pPr/>
              <a:t>‹#›</a:t>
            </a:fld>
            <a:endParaRPr lang="en-US" altLang="x-none"/>
          </a:p>
        </p:txBody>
      </p:sp>
    </p:spTree>
    <p:extLst>
      <p:ext uri="{BB962C8B-B14F-4D97-AF65-F5344CB8AC3E}">
        <p14:creationId xmlns:p14="http://schemas.microsoft.com/office/powerpoint/2010/main" val="4047095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ll logos - Title 2">
    <p:spTree>
      <p:nvGrpSpPr>
        <p:cNvPr id="1" name=""/>
        <p:cNvGrpSpPr/>
        <p:nvPr/>
      </p:nvGrpSpPr>
      <p:grpSpPr>
        <a:xfrm>
          <a:off x="0" y="0"/>
          <a:ext cx="0" cy="0"/>
          <a:chOff x="0" y="0"/>
          <a:chExt cx="0" cy="0"/>
        </a:xfrm>
      </p:grpSpPr>
      <p:sp>
        <p:nvSpPr>
          <p:cNvPr id="2" name="Slide Number Placeholder 3"/>
          <p:cNvSpPr>
            <a:spLocks noGrp="1"/>
          </p:cNvSpPr>
          <p:nvPr>
            <p:ph type="sldNum" sz="quarter" idx="4"/>
          </p:nvPr>
        </p:nvSpPr>
        <p:spPr>
          <a:xfrm>
            <a:off x="11754466" y="6440489"/>
            <a:ext cx="317583" cy="28575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rgbClr val="4E4D4D"/>
                </a:solidFill>
                <a:latin typeface="Arial Narrow" charset="0"/>
              </a:defRPr>
            </a:lvl1pPr>
          </a:lstStyle>
          <a:p>
            <a:fld id="{EFB51A30-15CA-344C-8A5C-EC3C7C72E970}" type="slidenum">
              <a:rPr lang="en-US" altLang="x-none" smtClean="0"/>
              <a:pPr/>
              <a:t>‹#›</a:t>
            </a:fld>
            <a:endParaRPr lang="en-US" altLang="x-none"/>
          </a:p>
        </p:txBody>
      </p:sp>
    </p:spTree>
    <p:extLst>
      <p:ext uri="{BB962C8B-B14F-4D97-AF65-F5344CB8AC3E}">
        <p14:creationId xmlns:p14="http://schemas.microsoft.com/office/powerpoint/2010/main" val="110489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6F5A-3062-4E05-B474-FD79A79A0A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35EA8-027B-48E2-B7F2-A566DF7BAF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77D7EF-D76B-4142-B1ED-91BCBC0AE90E}"/>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5" name="Footer Placeholder 4">
            <a:extLst>
              <a:ext uri="{FF2B5EF4-FFF2-40B4-BE49-F238E27FC236}">
                <a16:creationId xmlns:a16="http://schemas.microsoft.com/office/drawing/2014/main" id="{C196A574-AB3B-4DAB-855B-26694E50C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54962-B6D1-4D32-8E89-47C6EF438AC2}"/>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1332471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28" indent="0" algn="ctr">
              <a:buNone/>
              <a:defRPr>
                <a:solidFill>
                  <a:schemeClr val="tx1">
                    <a:tint val="75000"/>
                  </a:schemeClr>
                </a:solidFill>
              </a:defRPr>
            </a:lvl2pPr>
            <a:lvl3pPr marL="914253" indent="0" algn="ctr">
              <a:buNone/>
              <a:defRPr>
                <a:solidFill>
                  <a:schemeClr val="tx1">
                    <a:tint val="75000"/>
                  </a:schemeClr>
                </a:solidFill>
              </a:defRPr>
            </a:lvl3pPr>
            <a:lvl4pPr marL="1371379" indent="0" algn="ctr">
              <a:buNone/>
              <a:defRPr>
                <a:solidFill>
                  <a:schemeClr val="tx1">
                    <a:tint val="75000"/>
                  </a:schemeClr>
                </a:solidFill>
              </a:defRPr>
            </a:lvl4pPr>
            <a:lvl5pPr marL="1828504" indent="0" algn="ctr">
              <a:buNone/>
              <a:defRPr>
                <a:solidFill>
                  <a:schemeClr val="tx1">
                    <a:tint val="75000"/>
                  </a:schemeClr>
                </a:solidFill>
              </a:defRPr>
            </a:lvl5pPr>
            <a:lvl6pPr marL="2285630" indent="0" algn="ctr">
              <a:buNone/>
              <a:defRPr>
                <a:solidFill>
                  <a:schemeClr val="tx1">
                    <a:tint val="75000"/>
                  </a:schemeClr>
                </a:solidFill>
              </a:defRPr>
            </a:lvl6pPr>
            <a:lvl7pPr marL="2742756" indent="0" algn="ctr">
              <a:buNone/>
              <a:defRPr>
                <a:solidFill>
                  <a:schemeClr val="tx1">
                    <a:tint val="75000"/>
                  </a:schemeClr>
                </a:solidFill>
              </a:defRPr>
            </a:lvl7pPr>
            <a:lvl8pPr marL="3199883" indent="0" algn="ctr">
              <a:buNone/>
              <a:defRPr>
                <a:solidFill>
                  <a:schemeClr val="tx1">
                    <a:tint val="75000"/>
                  </a:schemeClr>
                </a:solidFill>
              </a:defRPr>
            </a:lvl8pPr>
            <a:lvl9pPr marL="3657007"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spTree>
    <p:extLst>
      <p:ext uri="{BB962C8B-B14F-4D97-AF65-F5344CB8AC3E}">
        <p14:creationId xmlns:p14="http://schemas.microsoft.com/office/powerpoint/2010/main" val="1273649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cxnSp>
        <p:nvCxnSpPr>
          <p:cNvPr id="7" name="Straight Connector 6"/>
          <p:cNvCxnSpPr/>
          <p:nvPr/>
        </p:nvCxnSpPr>
        <p:spPr>
          <a:xfrm flipH="1">
            <a:off x="766461" y="1314752"/>
            <a:ext cx="10763604" cy="0"/>
          </a:xfrm>
          <a:prstGeom prst="line">
            <a:avLst/>
          </a:prstGeom>
          <a:ln w="6032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9889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8"/>
            <a:ext cx="53848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8"/>
            <a:ext cx="53848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cxnSp>
        <p:nvCxnSpPr>
          <p:cNvPr id="8" name="Straight Connector 7"/>
          <p:cNvCxnSpPr/>
          <p:nvPr/>
        </p:nvCxnSpPr>
        <p:spPr>
          <a:xfrm flipH="1">
            <a:off x="766461" y="1314752"/>
            <a:ext cx="10763604" cy="0"/>
          </a:xfrm>
          <a:prstGeom prst="line">
            <a:avLst/>
          </a:prstGeom>
          <a:ln w="6032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4594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8"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28" indent="0">
              <a:buNone/>
              <a:defRPr sz="1800">
                <a:solidFill>
                  <a:schemeClr val="tx1">
                    <a:tint val="75000"/>
                  </a:schemeClr>
                </a:solidFill>
              </a:defRPr>
            </a:lvl2pPr>
            <a:lvl3pPr marL="914253" indent="0">
              <a:buNone/>
              <a:defRPr sz="1598">
                <a:solidFill>
                  <a:schemeClr val="tx1">
                    <a:tint val="75000"/>
                  </a:schemeClr>
                </a:solidFill>
              </a:defRPr>
            </a:lvl3pPr>
            <a:lvl4pPr marL="1371379" indent="0">
              <a:buNone/>
              <a:defRPr sz="1400">
                <a:solidFill>
                  <a:schemeClr val="tx1">
                    <a:tint val="75000"/>
                  </a:schemeClr>
                </a:solidFill>
              </a:defRPr>
            </a:lvl4pPr>
            <a:lvl5pPr marL="1828504" indent="0">
              <a:buNone/>
              <a:defRPr sz="1400">
                <a:solidFill>
                  <a:schemeClr val="tx1">
                    <a:tint val="75000"/>
                  </a:schemeClr>
                </a:solidFill>
              </a:defRPr>
            </a:lvl5pPr>
            <a:lvl6pPr marL="2285630" indent="0">
              <a:buNone/>
              <a:defRPr sz="1400">
                <a:solidFill>
                  <a:schemeClr val="tx1">
                    <a:tint val="75000"/>
                  </a:schemeClr>
                </a:solidFill>
              </a:defRPr>
            </a:lvl6pPr>
            <a:lvl7pPr marL="2742756" indent="0">
              <a:buNone/>
              <a:defRPr sz="1400">
                <a:solidFill>
                  <a:schemeClr val="tx1">
                    <a:tint val="75000"/>
                  </a:schemeClr>
                </a:solidFill>
              </a:defRPr>
            </a:lvl7pPr>
            <a:lvl8pPr marL="3199883" indent="0">
              <a:buNone/>
              <a:defRPr sz="1400">
                <a:solidFill>
                  <a:schemeClr val="tx1">
                    <a:tint val="75000"/>
                  </a:schemeClr>
                </a:solidFill>
              </a:defRPr>
            </a:lvl8pPr>
            <a:lvl9pPr marL="365700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spTree>
    <p:extLst>
      <p:ext uri="{BB962C8B-B14F-4D97-AF65-F5344CB8AC3E}">
        <p14:creationId xmlns:p14="http://schemas.microsoft.com/office/powerpoint/2010/main" val="114930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F2BB-0232-4281-A114-A63049A14F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868D2-3DB8-4E0D-856F-992FCFDA84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044CF-2CAB-4BFB-AD8A-2CFF94ECB043}"/>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5" name="Footer Placeholder 4">
            <a:extLst>
              <a:ext uri="{FF2B5EF4-FFF2-40B4-BE49-F238E27FC236}">
                <a16:creationId xmlns:a16="http://schemas.microsoft.com/office/drawing/2014/main" id="{96D0256E-B4CE-4EE6-9EDF-2F6B8E2E5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82E44-0B8A-4A95-B2D8-746D82E9CD8F}"/>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1803669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627477"/>
            <a:ext cx="5386917" cy="639761"/>
          </a:xfrm>
        </p:spPr>
        <p:txBody>
          <a:bodyPr anchor="b"/>
          <a:lstStyle>
            <a:lvl1pPr marL="0" indent="0">
              <a:buNone/>
              <a:defRPr sz="2400" b="1"/>
            </a:lvl1pPr>
            <a:lvl2pPr marL="457128" indent="0">
              <a:buNone/>
              <a:defRPr sz="2000" b="1"/>
            </a:lvl2pPr>
            <a:lvl3pPr marL="914253" indent="0">
              <a:buNone/>
              <a:defRPr sz="1800" b="1"/>
            </a:lvl3pPr>
            <a:lvl4pPr marL="1371379" indent="0">
              <a:buNone/>
              <a:defRPr sz="1598" b="1"/>
            </a:lvl4pPr>
            <a:lvl5pPr marL="1828504" indent="0">
              <a:buNone/>
              <a:defRPr sz="1598" b="1"/>
            </a:lvl5pPr>
            <a:lvl6pPr marL="2285630" indent="0">
              <a:buNone/>
              <a:defRPr sz="1598" b="1"/>
            </a:lvl6pPr>
            <a:lvl7pPr marL="2742756" indent="0">
              <a:buNone/>
              <a:defRPr sz="1598" b="1"/>
            </a:lvl7pPr>
            <a:lvl8pPr marL="3199883" indent="0">
              <a:buNone/>
              <a:defRPr sz="1598" b="1"/>
            </a:lvl8pPr>
            <a:lvl9pPr marL="3657007" indent="0">
              <a:buNone/>
              <a:defRPr sz="1598" b="1"/>
            </a:lvl9pPr>
          </a:lstStyle>
          <a:p>
            <a:pPr lvl="0"/>
            <a:r>
              <a:rPr lang="en-US"/>
              <a:t>Click to edit Master text styles</a:t>
            </a:r>
          </a:p>
        </p:txBody>
      </p:sp>
      <p:sp>
        <p:nvSpPr>
          <p:cNvPr id="4" name="Content Placeholder 3"/>
          <p:cNvSpPr>
            <a:spLocks noGrp="1"/>
          </p:cNvSpPr>
          <p:nvPr>
            <p:ph sz="half" idx="2"/>
          </p:nvPr>
        </p:nvSpPr>
        <p:spPr>
          <a:xfrm>
            <a:off x="609602" y="2267238"/>
            <a:ext cx="5386917" cy="3951288"/>
          </a:xfrm>
        </p:spPr>
        <p:txBody>
          <a:bodyPr/>
          <a:lstStyle>
            <a:lvl1pPr>
              <a:defRPr sz="2400"/>
            </a:lvl1pPr>
            <a:lvl2pPr>
              <a:defRPr sz="2000"/>
            </a:lvl2pPr>
            <a:lvl3pPr>
              <a:defRPr sz="1800"/>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5" y="1627477"/>
            <a:ext cx="5389033" cy="639761"/>
          </a:xfrm>
        </p:spPr>
        <p:txBody>
          <a:bodyPr anchor="b"/>
          <a:lstStyle>
            <a:lvl1pPr marL="0" indent="0">
              <a:buNone/>
              <a:defRPr sz="2400" b="1"/>
            </a:lvl1pPr>
            <a:lvl2pPr marL="457128" indent="0">
              <a:buNone/>
              <a:defRPr sz="2000" b="1"/>
            </a:lvl2pPr>
            <a:lvl3pPr marL="914253" indent="0">
              <a:buNone/>
              <a:defRPr sz="1800" b="1"/>
            </a:lvl3pPr>
            <a:lvl4pPr marL="1371379" indent="0">
              <a:buNone/>
              <a:defRPr sz="1598" b="1"/>
            </a:lvl4pPr>
            <a:lvl5pPr marL="1828504" indent="0">
              <a:buNone/>
              <a:defRPr sz="1598" b="1"/>
            </a:lvl5pPr>
            <a:lvl6pPr marL="2285630" indent="0">
              <a:buNone/>
              <a:defRPr sz="1598" b="1"/>
            </a:lvl6pPr>
            <a:lvl7pPr marL="2742756" indent="0">
              <a:buNone/>
              <a:defRPr sz="1598" b="1"/>
            </a:lvl7pPr>
            <a:lvl8pPr marL="3199883" indent="0">
              <a:buNone/>
              <a:defRPr sz="1598" b="1"/>
            </a:lvl8pPr>
            <a:lvl9pPr marL="3657007" indent="0">
              <a:buNone/>
              <a:defRPr sz="1598" b="1"/>
            </a:lvl9pPr>
          </a:lstStyle>
          <a:p>
            <a:pPr lvl="0"/>
            <a:r>
              <a:rPr lang="en-US"/>
              <a:t>Click to edit Master text styles</a:t>
            </a:r>
          </a:p>
        </p:txBody>
      </p:sp>
      <p:sp>
        <p:nvSpPr>
          <p:cNvPr id="6" name="Content Placeholder 5"/>
          <p:cNvSpPr>
            <a:spLocks noGrp="1"/>
          </p:cNvSpPr>
          <p:nvPr>
            <p:ph sz="quarter" idx="4"/>
          </p:nvPr>
        </p:nvSpPr>
        <p:spPr>
          <a:xfrm>
            <a:off x="6193375" y="2267238"/>
            <a:ext cx="5389033" cy="3951288"/>
          </a:xfrm>
        </p:spPr>
        <p:txBody>
          <a:bodyPr/>
          <a:lstStyle>
            <a:lvl1pPr>
              <a:defRPr sz="2400"/>
            </a:lvl1pPr>
            <a:lvl2pPr>
              <a:defRPr sz="2000"/>
            </a:lvl2pPr>
            <a:lvl3pPr>
              <a:defRPr sz="1800"/>
            </a:lvl3pPr>
            <a:lvl4pPr>
              <a:defRPr sz="1598"/>
            </a:lvl4pPr>
            <a:lvl5pPr>
              <a:defRPr sz="1598"/>
            </a:lvl5pPr>
            <a:lvl6pPr>
              <a:defRPr sz="1598"/>
            </a:lvl6pPr>
            <a:lvl7pPr>
              <a:defRPr sz="1598"/>
            </a:lvl7pPr>
            <a:lvl8pPr>
              <a:defRPr sz="1598"/>
            </a:lvl8pPr>
            <a:lvl9pPr>
              <a:defRPr sz="15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cxnSp>
        <p:nvCxnSpPr>
          <p:cNvPr id="10" name="Straight Connector 9"/>
          <p:cNvCxnSpPr/>
          <p:nvPr/>
        </p:nvCxnSpPr>
        <p:spPr>
          <a:xfrm flipH="1">
            <a:off x="766461" y="1314752"/>
            <a:ext cx="10763604" cy="0"/>
          </a:xfrm>
          <a:prstGeom prst="line">
            <a:avLst/>
          </a:prstGeom>
          <a:ln w="6032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4721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cxnSp>
        <p:nvCxnSpPr>
          <p:cNvPr id="6" name="Straight Connector 5"/>
          <p:cNvCxnSpPr/>
          <p:nvPr/>
        </p:nvCxnSpPr>
        <p:spPr>
          <a:xfrm flipH="1">
            <a:off x="766461" y="1314752"/>
            <a:ext cx="10763604" cy="0"/>
          </a:xfrm>
          <a:prstGeom prst="line">
            <a:avLst/>
          </a:prstGeom>
          <a:ln w="60325">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766461" y="1314752"/>
            <a:ext cx="10763604" cy="0"/>
          </a:xfrm>
          <a:prstGeom prst="line">
            <a:avLst/>
          </a:prstGeom>
          <a:ln w="60325">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2795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8CAEFF8-3C3F-3C42-8151-6AFD38962202}" type="slidenum">
              <a:rPr lang="en-US" smtClean="0"/>
              <a:t>‹#›</a:t>
            </a:fld>
            <a:endParaRPr lang="en-US"/>
          </a:p>
        </p:txBody>
      </p:sp>
    </p:spTree>
    <p:extLst>
      <p:ext uri="{BB962C8B-B14F-4D97-AF65-F5344CB8AC3E}">
        <p14:creationId xmlns:p14="http://schemas.microsoft.com/office/powerpoint/2010/main" val="3438017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lgn="l">
              <a:defRPr/>
            </a:lvl1pPr>
          </a:lstStyle>
          <a:p>
            <a:fld id="{88CAEFF8-3C3F-3C42-8151-6AFD38962202}" type="slidenum">
              <a:rPr lang="en-US" smtClean="0"/>
              <a:t>‹#›</a:t>
            </a:fld>
            <a:endParaRPr lang="en-US"/>
          </a:p>
        </p:txBody>
      </p:sp>
      <p:sp>
        <p:nvSpPr>
          <p:cNvPr id="4" name="Text Placeholder 2"/>
          <p:cNvSpPr>
            <a:spLocks noGrp="1"/>
          </p:cNvSpPr>
          <p:nvPr>
            <p:ph idx="1"/>
          </p:nvPr>
        </p:nvSpPr>
        <p:spPr>
          <a:xfrm>
            <a:off x="609600" y="1600208"/>
            <a:ext cx="109728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014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
        <p:nvSpPr>
          <p:cNvPr id="12" name="Rectangle 11"/>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6" name="Rectangle 15"/>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30" name="Group 29"/>
          <p:cNvGrpSpPr/>
          <p:nvPr userDrawn="1"/>
        </p:nvGrpSpPr>
        <p:grpSpPr>
          <a:xfrm>
            <a:off x="7918533" y="6283544"/>
            <a:ext cx="3856090" cy="297204"/>
            <a:chOff x="5938896" y="6283540"/>
            <a:chExt cx="2892068" cy="297203"/>
          </a:xfrm>
        </p:grpSpPr>
        <p:cxnSp>
          <p:nvCxnSpPr>
            <p:cNvPr id="31" name="Straight Connector 30"/>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3721267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
        <p:nvSpPr>
          <p:cNvPr id="12" name="Rectangle 11"/>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6" name="Rectangle 15"/>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30" name="Group 29"/>
          <p:cNvGrpSpPr/>
          <p:nvPr userDrawn="1"/>
        </p:nvGrpSpPr>
        <p:grpSpPr>
          <a:xfrm>
            <a:off x="7918533" y="6283544"/>
            <a:ext cx="3856090" cy="297204"/>
            <a:chOff x="5938896" y="6283540"/>
            <a:chExt cx="2892068" cy="297203"/>
          </a:xfrm>
        </p:grpSpPr>
        <p:cxnSp>
          <p:nvCxnSpPr>
            <p:cNvPr id="31" name="Straight Connector 30"/>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4239053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
        <p:nvSpPr>
          <p:cNvPr id="12" name="Rectangle 11"/>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14" name="Group 13"/>
          <p:cNvGrpSpPr/>
          <p:nvPr/>
        </p:nvGrpSpPr>
        <p:grpSpPr>
          <a:xfrm>
            <a:off x="7918533" y="6283544"/>
            <a:ext cx="3856090" cy="297204"/>
            <a:chOff x="5938896" y="6283540"/>
            <a:chExt cx="2892068" cy="297203"/>
          </a:xfrm>
        </p:grpSpPr>
        <p:cxnSp>
          <p:nvCxnSpPr>
            <p:cNvPr id="15" name="Straight Connector 14"/>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29" name="Rectangle 28"/>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31" name="Group 30"/>
          <p:cNvGrpSpPr/>
          <p:nvPr userDrawn="1"/>
        </p:nvGrpSpPr>
        <p:grpSpPr>
          <a:xfrm>
            <a:off x="7918533" y="6283544"/>
            <a:ext cx="3856090" cy="297204"/>
            <a:chOff x="5938896" y="6283540"/>
            <a:chExt cx="2892068" cy="297203"/>
          </a:xfrm>
        </p:grpSpPr>
        <p:cxnSp>
          <p:nvCxnSpPr>
            <p:cNvPr id="32" name="Straight Connector 3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1008874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6320" y="1951151"/>
            <a:ext cx="10972800" cy="4525964"/>
          </a:xfrm>
        </p:spPr>
        <p:txBody>
          <a:bodyPr>
            <a:normAutofit/>
          </a:bodyPr>
          <a:lstStyle>
            <a:lvl1pPr>
              <a:buClr>
                <a:srgbClr val="D02238"/>
              </a:buClr>
              <a:defRPr sz="1800"/>
            </a:lvl1pPr>
            <a:lvl2pPr>
              <a:defRPr sz="1598"/>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sp>
        <p:nvSpPr>
          <p:cNvPr id="7" name="Rectangle 6"/>
          <p:cNvSpPr/>
          <p:nvPr/>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sp>
        <p:nvSpPr>
          <p:cNvPr id="2" name="Title 1"/>
          <p:cNvSpPr>
            <a:spLocks noGrp="1"/>
          </p:cNvSpPr>
          <p:nvPr>
            <p:ph type="title"/>
          </p:nvPr>
        </p:nvSpPr>
        <p:spPr/>
        <p:txBody>
          <a:bodyPr>
            <a:normAutofit/>
          </a:bodyPr>
          <a:lstStyle>
            <a:lvl1pPr>
              <a:defRPr sz="3200"/>
            </a:lvl1pPr>
          </a:lstStyle>
          <a:p>
            <a:r>
              <a:rPr lang="en-US"/>
              <a:t>Click to edit Master title style</a:t>
            </a:r>
          </a:p>
        </p:txBody>
      </p:sp>
      <p:sp>
        <p:nvSpPr>
          <p:cNvPr id="14" name="Text Placeholder 13"/>
          <p:cNvSpPr>
            <a:spLocks noGrp="1"/>
          </p:cNvSpPr>
          <p:nvPr>
            <p:ph type="body" sz="quarter" idx="13"/>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
        <p:nvSpPr>
          <p:cNvPr id="13" name="Rectangle 12"/>
          <p:cNvSpPr/>
          <p:nvPr/>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sp>
        <p:nvSpPr>
          <p:cNvPr id="10" name="Rectangle 9"/>
          <p:cNvSpPr/>
          <p:nvPr userDrawn="1"/>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grpSp>
        <p:nvGrpSpPr>
          <p:cNvPr id="12" name="Group 11"/>
          <p:cNvGrpSpPr/>
          <p:nvPr userDrawn="1"/>
        </p:nvGrpSpPr>
        <p:grpSpPr>
          <a:xfrm>
            <a:off x="7918533" y="6283544"/>
            <a:ext cx="3856090" cy="297204"/>
            <a:chOff x="5938896" y="6283540"/>
            <a:chExt cx="2892068" cy="297203"/>
          </a:xfrm>
        </p:grpSpPr>
        <p:cxnSp>
          <p:nvCxnSpPr>
            <p:cNvPr id="16" name="Straight Connector 15"/>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3078043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0" name="Content Placeholder 19"/>
          <p:cNvSpPr>
            <a:spLocks noGrp="1"/>
          </p:cNvSpPr>
          <p:nvPr>
            <p:ph sz="quarter" idx="13"/>
          </p:nvPr>
        </p:nvSpPr>
        <p:spPr>
          <a:xfrm>
            <a:off x="4707470" y="401642"/>
            <a:ext cx="7211484" cy="5364161"/>
          </a:xfrm>
        </p:spPr>
        <p:txBody>
          <a:bodyPr/>
          <a:lstStyle>
            <a:lvl1pPr>
              <a:defRPr sz="2400"/>
            </a:lvl1pPr>
            <a:lvl2pPr>
              <a:defRPr sz="1800"/>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14"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15" name="Group 14"/>
          <p:cNvGrpSpPr/>
          <p:nvPr/>
        </p:nvGrpSpPr>
        <p:grpSpPr>
          <a:xfrm>
            <a:off x="7918533" y="6283544"/>
            <a:ext cx="3856090" cy="297204"/>
            <a:chOff x="5938896" y="6283540"/>
            <a:chExt cx="2892068" cy="297203"/>
          </a:xfrm>
        </p:grpSpPr>
        <p:cxnSp>
          <p:nvCxnSpPr>
            <p:cNvPr id="16" name="Straight Connector 15"/>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2" name="Text Placeholder 21"/>
          <p:cNvSpPr>
            <a:spLocks noGrp="1"/>
          </p:cNvSpPr>
          <p:nvPr>
            <p:ph type="body" sz="quarter" idx="14" hasCustomPrompt="1"/>
          </p:nvPr>
        </p:nvSpPr>
        <p:spPr>
          <a:xfrm>
            <a:off x="533981" y="1203251"/>
            <a:ext cx="3698258" cy="1771415"/>
          </a:xfrm>
        </p:spPr>
        <p:txBody>
          <a:bodyPr>
            <a:noAutofit/>
          </a:bodyPr>
          <a:lstStyle>
            <a:lvl1pPr marL="0" indent="0">
              <a:lnSpc>
                <a:spcPts val="3500"/>
              </a:lnSpc>
              <a:buFontTx/>
              <a:buNone/>
              <a:defRPr sz="4200">
                <a:solidFill>
                  <a:schemeClr val="bg1"/>
                </a:solidFill>
              </a:defRPr>
            </a:lvl1pPr>
            <a:lvl2pPr marL="457128" indent="0">
              <a:buFontTx/>
              <a:buNone/>
              <a:defRPr/>
            </a:lvl2pPr>
            <a:lvl3pPr marL="914253" indent="0">
              <a:buFontTx/>
              <a:buNone/>
              <a:defRPr/>
            </a:lvl3pPr>
            <a:lvl4pPr marL="1371379" indent="0">
              <a:buFontTx/>
              <a:buNone/>
              <a:defRPr/>
            </a:lvl4pPr>
            <a:lvl5pPr marL="1828504" indent="0">
              <a:buFontTx/>
              <a:buNone/>
              <a:defRPr/>
            </a:lvl5pPr>
          </a:lstStyle>
          <a:p>
            <a:pPr lvl="0"/>
            <a:r>
              <a:rPr lang="en-US"/>
              <a:t>Click To Edit Master Text Styles</a:t>
            </a:r>
          </a:p>
        </p:txBody>
      </p:sp>
      <p:sp>
        <p:nvSpPr>
          <p:cNvPr id="24" name="Text Placeholder 23"/>
          <p:cNvSpPr>
            <a:spLocks noGrp="1"/>
          </p:cNvSpPr>
          <p:nvPr>
            <p:ph type="body" sz="quarter" idx="15"/>
          </p:nvPr>
        </p:nvSpPr>
        <p:spPr>
          <a:xfrm>
            <a:off x="533976" y="3142527"/>
            <a:ext cx="3632200" cy="1620839"/>
          </a:xfrm>
        </p:spPr>
        <p:txBody>
          <a:bodyPr>
            <a:noAutofit/>
          </a:bodyPr>
          <a:lstStyle>
            <a:lvl1pPr marL="0" indent="0">
              <a:buFontTx/>
              <a:buNone/>
              <a:defRPr sz="2200">
                <a:solidFill>
                  <a:srgbClr val="FFFFFF"/>
                </a:solidFill>
              </a:defRPr>
            </a:lvl1pPr>
            <a:lvl2pPr marL="457128" indent="0">
              <a:buFontTx/>
              <a:buNone/>
              <a:defRPr sz="2200"/>
            </a:lvl2pPr>
            <a:lvl3pPr marL="914253" indent="0">
              <a:buFontTx/>
              <a:buNone/>
              <a:defRPr sz="2200"/>
            </a:lvl3pPr>
            <a:lvl4pPr marL="1371379" indent="0">
              <a:buFontTx/>
              <a:buNone/>
              <a:defRPr sz="2200"/>
            </a:lvl4pPr>
            <a:lvl5pPr marL="1828504" indent="0">
              <a:buFontTx/>
              <a:buNone/>
              <a:defRPr sz="2200"/>
            </a:lvl5pPr>
          </a:lstStyle>
          <a:p>
            <a:pPr lvl="0"/>
            <a:r>
              <a:rPr lang="en-US"/>
              <a:t>Click to edit Master text styles</a:t>
            </a:r>
          </a:p>
        </p:txBody>
      </p:sp>
      <p:sp>
        <p:nvSpPr>
          <p:cNvPr id="25" name="Text Placeholder 13"/>
          <p:cNvSpPr>
            <a:spLocks noGrp="1"/>
          </p:cNvSpPr>
          <p:nvPr>
            <p:ph type="body" sz="quarter" idx="16"/>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
        <p:nvSpPr>
          <p:cNvPr id="19" name="Rectangle 18"/>
          <p:cNvSpPr/>
          <p:nvPr/>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ectangle 20"/>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26" name="Group 25"/>
          <p:cNvGrpSpPr/>
          <p:nvPr/>
        </p:nvGrpSpPr>
        <p:grpSpPr>
          <a:xfrm>
            <a:off x="7918533" y="6283544"/>
            <a:ext cx="3856090" cy="297204"/>
            <a:chOff x="5938896" y="6283540"/>
            <a:chExt cx="2892068" cy="297203"/>
          </a:xfrm>
        </p:grpSpPr>
        <p:cxnSp>
          <p:nvCxnSpPr>
            <p:cNvPr id="27" name="Straight Connector 26"/>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31" name="Rectangle 30"/>
          <p:cNvSpPr/>
          <p:nvPr userDrawn="1"/>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2" name="Rectangle 31"/>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33" name="Picture 32"/>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34" name="Group 33"/>
          <p:cNvGrpSpPr/>
          <p:nvPr userDrawn="1"/>
        </p:nvGrpSpPr>
        <p:grpSpPr>
          <a:xfrm>
            <a:off x="7918533" y="6283544"/>
            <a:ext cx="3856090" cy="297204"/>
            <a:chOff x="5938896" y="6283540"/>
            <a:chExt cx="2892068" cy="297203"/>
          </a:xfrm>
        </p:grpSpPr>
        <p:cxnSp>
          <p:nvCxnSpPr>
            <p:cNvPr id="35" name="Straight Connector 34"/>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1631497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lgn="l">
              <a:defRPr/>
            </a:lvl1pPr>
          </a:lstStyle>
          <a:p>
            <a:fld id="{88CAEFF8-3C3F-3C42-8151-6AFD38962202}" type="slidenum">
              <a:rPr lang="en-US" smtClean="0"/>
              <a:t>‹#›</a:t>
            </a:fld>
            <a:endParaRPr lang="en-US"/>
          </a:p>
        </p:txBody>
      </p:sp>
      <p:sp>
        <p:nvSpPr>
          <p:cNvPr id="4" name="Text Placeholder 2"/>
          <p:cNvSpPr>
            <a:spLocks noGrp="1"/>
          </p:cNvSpPr>
          <p:nvPr>
            <p:ph idx="1"/>
          </p:nvPr>
        </p:nvSpPr>
        <p:spPr>
          <a:xfrm>
            <a:off x="609600" y="1600208"/>
            <a:ext cx="109728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40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C4469-661B-4021-B0C8-38AF5835DC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E06BB3-1C54-4F70-B2CE-25D3F14C7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76CDC9-B9EA-4F82-A1AC-4BFB10EB46AC}"/>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5" name="Footer Placeholder 4">
            <a:extLst>
              <a:ext uri="{FF2B5EF4-FFF2-40B4-BE49-F238E27FC236}">
                <a16:creationId xmlns:a16="http://schemas.microsoft.com/office/drawing/2014/main" id="{D8127EC6-6874-4B08-B77A-20C1F83DA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07DE0-C0F4-48C9-94F8-9C3951CFF935}"/>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556975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3" name="TextBox 2"/>
          <p:cNvSpPr txBox="1"/>
          <p:nvPr/>
        </p:nvSpPr>
        <p:spPr>
          <a:xfrm>
            <a:off x="609603" y="1507227"/>
            <a:ext cx="5283200" cy="707566"/>
          </a:xfrm>
          <a:prstGeom prst="rect">
            <a:avLst/>
          </a:prstGeom>
          <a:noFill/>
        </p:spPr>
        <p:txBody>
          <a:bodyPr wrap="square" rtlCol="0">
            <a:spAutoFit/>
          </a:bodyPr>
          <a:lstStyle/>
          <a:p>
            <a:r>
              <a:rPr lang="en-US" sz="3998"/>
              <a:t>Thank you!</a:t>
            </a:r>
          </a:p>
        </p:txBody>
      </p:sp>
      <p:sp>
        <p:nvSpPr>
          <p:cNvPr id="5" name="Text Placeholder 4"/>
          <p:cNvSpPr>
            <a:spLocks noGrp="1"/>
          </p:cNvSpPr>
          <p:nvPr>
            <p:ph type="body" sz="quarter" idx="10" hasCustomPrompt="1"/>
          </p:nvPr>
        </p:nvSpPr>
        <p:spPr>
          <a:xfrm>
            <a:off x="6096000" y="16002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
        <p:nvSpPr>
          <p:cNvPr id="6" name="Text Placeholder 4"/>
          <p:cNvSpPr>
            <a:spLocks noGrp="1"/>
          </p:cNvSpPr>
          <p:nvPr>
            <p:ph type="body" sz="quarter" idx="11" hasCustomPrompt="1"/>
          </p:nvPr>
        </p:nvSpPr>
        <p:spPr>
          <a:xfrm>
            <a:off x="6096000" y="28194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
        <p:nvSpPr>
          <p:cNvPr id="7" name="Text Placeholder 4"/>
          <p:cNvSpPr>
            <a:spLocks noGrp="1"/>
          </p:cNvSpPr>
          <p:nvPr>
            <p:ph type="body" sz="quarter" idx="12" hasCustomPrompt="1"/>
          </p:nvPr>
        </p:nvSpPr>
        <p:spPr>
          <a:xfrm>
            <a:off x="6096000" y="40386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
        <p:nvSpPr>
          <p:cNvPr id="8" name="TextBox 7"/>
          <p:cNvSpPr txBox="1"/>
          <p:nvPr userDrawn="1"/>
        </p:nvSpPr>
        <p:spPr>
          <a:xfrm>
            <a:off x="609603" y="1507227"/>
            <a:ext cx="5283200" cy="707566"/>
          </a:xfrm>
          <a:prstGeom prst="rect">
            <a:avLst/>
          </a:prstGeom>
          <a:noFill/>
        </p:spPr>
        <p:txBody>
          <a:bodyPr wrap="square" rtlCol="0">
            <a:spAutoFit/>
          </a:bodyPr>
          <a:lstStyle/>
          <a:p>
            <a:r>
              <a:rPr lang="en-US" sz="3998"/>
              <a:t>Thank you!</a:t>
            </a:r>
          </a:p>
        </p:txBody>
      </p:sp>
    </p:spTree>
    <p:extLst>
      <p:ext uri="{BB962C8B-B14F-4D97-AF65-F5344CB8AC3E}">
        <p14:creationId xmlns:p14="http://schemas.microsoft.com/office/powerpoint/2010/main" val="3957370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4" name="Rectangle 13"/>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16" name="Group 15"/>
          <p:cNvGrpSpPr/>
          <p:nvPr userDrawn="1"/>
        </p:nvGrpSpPr>
        <p:grpSpPr>
          <a:xfrm>
            <a:off x="7918533" y="6283544"/>
            <a:ext cx="3856090" cy="297204"/>
            <a:chOff x="5938896" y="6283540"/>
            <a:chExt cx="2892068" cy="297203"/>
          </a:xfrm>
        </p:grpSpPr>
        <p:cxnSp>
          <p:nvCxnSpPr>
            <p:cNvPr id="17" name="Straight Connector 16"/>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29527389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5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4" name="Rectangle 13"/>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16" name="Group 15"/>
          <p:cNvGrpSpPr/>
          <p:nvPr userDrawn="1"/>
        </p:nvGrpSpPr>
        <p:grpSpPr>
          <a:xfrm>
            <a:off x="7918533" y="6283544"/>
            <a:ext cx="3856090" cy="297204"/>
            <a:chOff x="5938896" y="6283540"/>
            <a:chExt cx="2892068" cy="297203"/>
          </a:xfrm>
        </p:grpSpPr>
        <p:cxnSp>
          <p:nvCxnSpPr>
            <p:cNvPr id="17" name="Straight Connector 16"/>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2763194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6_Section Header">
    <p:spTree>
      <p:nvGrpSpPr>
        <p:cNvPr id="1" name=""/>
        <p:cNvGrpSpPr/>
        <p:nvPr/>
      </p:nvGrpSpPr>
      <p:grpSpPr>
        <a:xfrm>
          <a:off x="0" y="0"/>
          <a:ext cx="0" cy="0"/>
          <a:chOff x="0" y="0"/>
          <a:chExt cx="0" cy="0"/>
        </a:xfrm>
      </p:grpSpPr>
      <p:sp>
        <p:nvSpPr>
          <p:cNvPr id="18" name="Rectangle 17"/>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4" name="Rectangle 13"/>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16" name="Group 15"/>
          <p:cNvGrpSpPr/>
          <p:nvPr userDrawn="1"/>
        </p:nvGrpSpPr>
        <p:grpSpPr>
          <a:xfrm>
            <a:off x="7918533" y="6283544"/>
            <a:ext cx="3856090" cy="297204"/>
            <a:chOff x="5938896" y="6283540"/>
            <a:chExt cx="2892068" cy="297203"/>
          </a:xfrm>
        </p:grpSpPr>
        <p:cxnSp>
          <p:nvCxnSpPr>
            <p:cNvPr id="17" name="Straight Connector 16"/>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3646726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6320" y="1951151"/>
            <a:ext cx="10972800" cy="4525964"/>
          </a:xfrm>
        </p:spPr>
        <p:txBody>
          <a:bodyPr>
            <a:normAutofit/>
          </a:bodyPr>
          <a:lstStyle>
            <a:lvl1pPr>
              <a:buClr>
                <a:srgbClr val="D02238"/>
              </a:buClr>
              <a:defRPr sz="1800"/>
            </a:lvl1pPr>
            <a:lvl2pPr>
              <a:defRPr sz="1598"/>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sp>
        <p:nvSpPr>
          <p:cNvPr id="7" name="Rectangle 6"/>
          <p:cNvSpPr/>
          <p:nvPr/>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grpSp>
        <p:nvGrpSpPr>
          <p:cNvPr id="10" name="Group 9"/>
          <p:cNvGrpSpPr/>
          <p:nvPr/>
        </p:nvGrpSpPr>
        <p:grpSpPr>
          <a:xfrm>
            <a:off x="7918533" y="6283544"/>
            <a:ext cx="3856090" cy="297204"/>
            <a:chOff x="5938896" y="6283540"/>
            <a:chExt cx="2892068" cy="297203"/>
          </a:xfrm>
        </p:grpSpPr>
        <p:cxnSp>
          <p:nvCxnSpPr>
            <p:cNvPr id="11" name="Straight Connector 10"/>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 name="Title 1"/>
          <p:cNvSpPr>
            <a:spLocks noGrp="1"/>
          </p:cNvSpPr>
          <p:nvPr>
            <p:ph type="title"/>
          </p:nvPr>
        </p:nvSpPr>
        <p:spPr/>
        <p:txBody>
          <a:bodyPr>
            <a:normAutofit/>
          </a:bodyPr>
          <a:lstStyle>
            <a:lvl1pPr>
              <a:defRPr sz="3200"/>
            </a:lvl1pPr>
          </a:lstStyle>
          <a:p>
            <a:r>
              <a:rPr lang="en-US"/>
              <a:t>Click to edit Master title style</a:t>
            </a:r>
          </a:p>
        </p:txBody>
      </p:sp>
      <p:sp>
        <p:nvSpPr>
          <p:cNvPr id="14" name="Text Placeholder 13"/>
          <p:cNvSpPr>
            <a:spLocks noGrp="1"/>
          </p:cNvSpPr>
          <p:nvPr>
            <p:ph type="body" sz="quarter" idx="13"/>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16" name="Rectangle 15"/>
          <p:cNvSpPr/>
          <p:nvPr userDrawn="1"/>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grpSp>
        <p:nvGrpSpPr>
          <p:cNvPr id="18" name="Group 17"/>
          <p:cNvGrpSpPr/>
          <p:nvPr userDrawn="1"/>
        </p:nvGrpSpPr>
        <p:grpSpPr>
          <a:xfrm>
            <a:off x="7918533" y="6283544"/>
            <a:ext cx="3856090" cy="297204"/>
            <a:chOff x="5938896" y="6283540"/>
            <a:chExt cx="2892068" cy="297203"/>
          </a:xfrm>
        </p:grpSpPr>
        <p:cxnSp>
          <p:nvCxnSpPr>
            <p:cNvPr id="19" name="Straight Connector 18"/>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1834720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0" name="Content Placeholder 19"/>
          <p:cNvSpPr>
            <a:spLocks noGrp="1"/>
          </p:cNvSpPr>
          <p:nvPr>
            <p:ph sz="quarter" idx="13"/>
          </p:nvPr>
        </p:nvSpPr>
        <p:spPr>
          <a:xfrm>
            <a:off x="4707470" y="401642"/>
            <a:ext cx="7211484" cy="5364161"/>
          </a:xfrm>
        </p:spPr>
        <p:txBody>
          <a:bodyPr/>
          <a:lstStyle>
            <a:lvl1pPr>
              <a:defRPr sz="2400"/>
            </a:lvl1pPr>
            <a:lvl2pPr>
              <a:defRPr sz="1800"/>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14"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15" name="Group 14"/>
          <p:cNvGrpSpPr/>
          <p:nvPr/>
        </p:nvGrpSpPr>
        <p:grpSpPr>
          <a:xfrm>
            <a:off x="7918533" y="6283544"/>
            <a:ext cx="3856090" cy="297204"/>
            <a:chOff x="5938896" y="6283540"/>
            <a:chExt cx="2892068" cy="297203"/>
          </a:xfrm>
        </p:grpSpPr>
        <p:cxnSp>
          <p:nvCxnSpPr>
            <p:cNvPr id="16" name="Straight Connector 15"/>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2" name="Text Placeholder 21"/>
          <p:cNvSpPr>
            <a:spLocks noGrp="1"/>
          </p:cNvSpPr>
          <p:nvPr>
            <p:ph type="body" sz="quarter" idx="14" hasCustomPrompt="1"/>
          </p:nvPr>
        </p:nvSpPr>
        <p:spPr>
          <a:xfrm>
            <a:off x="533981" y="1203251"/>
            <a:ext cx="3698258" cy="1771415"/>
          </a:xfrm>
        </p:spPr>
        <p:txBody>
          <a:bodyPr>
            <a:noAutofit/>
          </a:bodyPr>
          <a:lstStyle>
            <a:lvl1pPr marL="0" indent="0">
              <a:lnSpc>
                <a:spcPts val="3500"/>
              </a:lnSpc>
              <a:buFontTx/>
              <a:buNone/>
              <a:defRPr sz="4200">
                <a:solidFill>
                  <a:schemeClr val="bg1"/>
                </a:solidFill>
              </a:defRPr>
            </a:lvl1pPr>
            <a:lvl2pPr marL="457128" indent="0">
              <a:buFontTx/>
              <a:buNone/>
              <a:defRPr/>
            </a:lvl2pPr>
            <a:lvl3pPr marL="914253" indent="0">
              <a:buFontTx/>
              <a:buNone/>
              <a:defRPr/>
            </a:lvl3pPr>
            <a:lvl4pPr marL="1371379" indent="0">
              <a:buFontTx/>
              <a:buNone/>
              <a:defRPr/>
            </a:lvl4pPr>
            <a:lvl5pPr marL="1828504" indent="0">
              <a:buFontTx/>
              <a:buNone/>
              <a:defRPr/>
            </a:lvl5pPr>
          </a:lstStyle>
          <a:p>
            <a:pPr lvl="0"/>
            <a:r>
              <a:rPr lang="en-US"/>
              <a:t>Click To Edit Master Text Styles</a:t>
            </a:r>
          </a:p>
        </p:txBody>
      </p:sp>
      <p:sp>
        <p:nvSpPr>
          <p:cNvPr id="24" name="Text Placeholder 23"/>
          <p:cNvSpPr>
            <a:spLocks noGrp="1"/>
          </p:cNvSpPr>
          <p:nvPr>
            <p:ph type="body" sz="quarter" idx="15"/>
          </p:nvPr>
        </p:nvSpPr>
        <p:spPr>
          <a:xfrm>
            <a:off x="533976" y="3142527"/>
            <a:ext cx="3632200" cy="1620839"/>
          </a:xfrm>
        </p:spPr>
        <p:txBody>
          <a:bodyPr>
            <a:noAutofit/>
          </a:bodyPr>
          <a:lstStyle>
            <a:lvl1pPr marL="0" indent="0">
              <a:buFontTx/>
              <a:buNone/>
              <a:defRPr sz="2200">
                <a:solidFill>
                  <a:srgbClr val="FFFFFF"/>
                </a:solidFill>
              </a:defRPr>
            </a:lvl1pPr>
            <a:lvl2pPr marL="457128" indent="0">
              <a:buFontTx/>
              <a:buNone/>
              <a:defRPr sz="2200"/>
            </a:lvl2pPr>
            <a:lvl3pPr marL="914253" indent="0">
              <a:buFontTx/>
              <a:buNone/>
              <a:defRPr sz="2200"/>
            </a:lvl3pPr>
            <a:lvl4pPr marL="1371379" indent="0">
              <a:buFontTx/>
              <a:buNone/>
              <a:defRPr sz="2200"/>
            </a:lvl4pPr>
            <a:lvl5pPr marL="1828504" indent="0">
              <a:buFontTx/>
              <a:buNone/>
              <a:defRPr sz="2200"/>
            </a:lvl5pPr>
          </a:lstStyle>
          <a:p>
            <a:pPr lvl="0"/>
            <a:r>
              <a:rPr lang="en-US"/>
              <a:t>Click to edit Master text styles</a:t>
            </a:r>
          </a:p>
        </p:txBody>
      </p:sp>
      <p:sp>
        <p:nvSpPr>
          <p:cNvPr id="25" name="Text Placeholder 13"/>
          <p:cNvSpPr>
            <a:spLocks noGrp="1"/>
          </p:cNvSpPr>
          <p:nvPr>
            <p:ph type="body" sz="quarter" idx="16"/>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7827" y="6278085"/>
            <a:ext cx="2714413" cy="39733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982" y="6228145"/>
            <a:ext cx="1536054" cy="478264"/>
          </a:xfrm>
          <a:prstGeom prst="rect">
            <a:avLst/>
          </a:prstGeom>
        </p:spPr>
      </p:pic>
      <p:sp>
        <p:nvSpPr>
          <p:cNvPr id="23" name="Rectangle 22"/>
          <p:cNvSpPr/>
          <p:nvPr userDrawn="1"/>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Rectangle 25"/>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grpSp>
        <p:nvGrpSpPr>
          <p:cNvPr id="28" name="Group 27"/>
          <p:cNvGrpSpPr/>
          <p:nvPr userDrawn="1"/>
        </p:nvGrpSpPr>
        <p:grpSpPr>
          <a:xfrm>
            <a:off x="7918533" y="6283544"/>
            <a:ext cx="3856090" cy="297204"/>
            <a:chOff x="5938896" y="6283540"/>
            <a:chExt cx="2892068" cy="297203"/>
          </a:xfrm>
        </p:grpSpPr>
        <p:cxnSp>
          <p:nvCxnSpPr>
            <p:cNvPr id="29" name="Straight Connector 28"/>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Tree>
    <p:extLst>
      <p:ext uri="{BB962C8B-B14F-4D97-AF65-F5344CB8AC3E}">
        <p14:creationId xmlns:p14="http://schemas.microsoft.com/office/powerpoint/2010/main" val="40131395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8CAEFF8-3C3F-3C42-8151-6AFD38962202}" type="slidenum">
              <a:rPr lang="en-US" smtClean="0"/>
              <a:t>‹#›</a:t>
            </a:fld>
            <a:endParaRPr lang="en-US"/>
          </a:p>
        </p:txBody>
      </p:sp>
      <p:sp>
        <p:nvSpPr>
          <p:cNvPr id="4" name="Text Placeholder 2"/>
          <p:cNvSpPr>
            <a:spLocks noGrp="1"/>
          </p:cNvSpPr>
          <p:nvPr>
            <p:ph idx="1"/>
          </p:nvPr>
        </p:nvSpPr>
        <p:spPr>
          <a:xfrm>
            <a:off x="609600" y="1600208"/>
            <a:ext cx="109728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568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TextBox 2"/>
          <p:cNvSpPr txBox="1"/>
          <p:nvPr userDrawn="1"/>
        </p:nvSpPr>
        <p:spPr>
          <a:xfrm>
            <a:off x="609603" y="1507227"/>
            <a:ext cx="5283200" cy="707566"/>
          </a:xfrm>
          <a:prstGeom prst="rect">
            <a:avLst/>
          </a:prstGeom>
          <a:noFill/>
        </p:spPr>
        <p:txBody>
          <a:bodyPr wrap="square" rtlCol="0">
            <a:spAutoFit/>
          </a:bodyPr>
          <a:lstStyle/>
          <a:p>
            <a:r>
              <a:rPr lang="en-US" sz="3998"/>
              <a:t>Thank you!</a:t>
            </a:r>
          </a:p>
        </p:txBody>
      </p:sp>
      <p:sp>
        <p:nvSpPr>
          <p:cNvPr id="5" name="Text Placeholder 4"/>
          <p:cNvSpPr>
            <a:spLocks noGrp="1"/>
          </p:cNvSpPr>
          <p:nvPr>
            <p:ph type="body" sz="quarter" idx="10" hasCustomPrompt="1"/>
          </p:nvPr>
        </p:nvSpPr>
        <p:spPr>
          <a:xfrm>
            <a:off x="6096000" y="16002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
        <p:nvSpPr>
          <p:cNvPr id="6" name="Text Placeholder 4"/>
          <p:cNvSpPr>
            <a:spLocks noGrp="1"/>
          </p:cNvSpPr>
          <p:nvPr>
            <p:ph type="body" sz="quarter" idx="11" hasCustomPrompt="1"/>
          </p:nvPr>
        </p:nvSpPr>
        <p:spPr>
          <a:xfrm>
            <a:off x="6096000" y="28194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
        <p:nvSpPr>
          <p:cNvPr id="7" name="Text Placeholder 4"/>
          <p:cNvSpPr>
            <a:spLocks noGrp="1"/>
          </p:cNvSpPr>
          <p:nvPr>
            <p:ph type="body" sz="quarter" idx="12" hasCustomPrompt="1"/>
          </p:nvPr>
        </p:nvSpPr>
        <p:spPr>
          <a:xfrm>
            <a:off x="6096000" y="4038600"/>
            <a:ext cx="5486400" cy="1066800"/>
          </a:xfrm>
        </p:spPr>
        <p:txBody>
          <a:bodyPr/>
          <a:lstStyle>
            <a:lvl1pPr marL="0" marR="0" indent="0" algn="l" defTabSz="914253" rtl="0" eaLnBrk="1" fontAlgn="auto" latinLnBrk="0" hangingPunct="1">
              <a:lnSpc>
                <a:spcPct val="100000"/>
              </a:lnSpc>
              <a:spcBef>
                <a:spcPct val="20000"/>
              </a:spcBef>
              <a:spcAft>
                <a:spcPts val="0"/>
              </a:spcAft>
              <a:buClrTx/>
              <a:buSzTx/>
              <a:buFont typeface="Arial" panose="020B0604020202020204" pitchFamily="34" charset="0"/>
              <a:buNone/>
              <a:tabLst/>
              <a:defRPr sz="1598"/>
            </a:lvl1pPr>
          </a:lstStyle>
          <a:p>
            <a:pPr lvl="0"/>
            <a:r>
              <a:rPr lang="en-US"/>
              <a:t>First name</a:t>
            </a:r>
            <a:br>
              <a:rPr lang="en-US"/>
            </a:br>
            <a:r>
              <a:rPr lang="en-US"/>
              <a:t>First title</a:t>
            </a:r>
            <a:br>
              <a:rPr lang="en-US"/>
            </a:br>
            <a:r>
              <a:rPr lang="en-US"/>
              <a:t>Phone number</a:t>
            </a:r>
            <a:br>
              <a:rPr lang="en-US"/>
            </a:br>
            <a:r>
              <a:rPr lang="en-US"/>
              <a:t>Email address</a:t>
            </a:r>
          </a:p>
        </p:txBody>
      </p:sp>
    </p:spTree>
    <p:extLst>
      <p:ext uri="{BB962C8B-B14F-4D97-AF65-F5344CB8AC3E}">
        <p14:creationId xmlns:p14="http://schemas.microsoft.com/office/powerpoint/2010/main" val="426134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18" name="Rectangle 17"/>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userDrawn="1"/>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Tree>
    <p:extLst>
      <p:ext uri="{BB962C8B-B14F-4D97-AF65-F5344CB8AC3E}">
        <p14:creationId xmlns:p14="http://schemas.microsoft.com/office/powerpoint/2010/main" val="1102588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18" name="Rectangle 17"/>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userDrawn="1"/>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Tree>
    <p:extLst>
      <p:ext uri="{BB962C8B-B14F-4D97-AF65-F5344CB8AC3E}">
        <p14:creationId xmlns:p14="http://schemas.microsoft.com/office/powerpoint/2010/main" val="2047773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0470-3A69-43D5-9913-69EAC7C3C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53D063-FFC0-4BCC-90C0-FEBBCE64D1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755F3A-26B8-4FC1-9ECC-E33418216D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2FEBC7-0F29-4687-A19A-B7F470939068}"/>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6" name="Footer Placeholder 5">
            <a:extLst>
              <a:ext uri="{FF2B5EF4-FFF2-40B4-BE49-F238E27FC236}">
                <a16:creationId xmlns:a16="http://schemas.microsoft.com/office/drawing/2014/main" id="{34B64674-1708-40DE-8573-DD42DFC9A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861F7-6FF4-4A65-90E4-BA98BEF0A0ED}"/>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881465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18" name="Rectangle 17"/>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20"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21" name="Group 20"/>
          <p:cNvGrpSpPr/>
          <p:nvPr userDrawn="1"/>
        </p:nvGrpSpPr>
        <p:grpSpPr>
          <a:xfrm>
            <a:off x="7918533" y="6283544"/>
            <a:ext cx="3856090" cy="297204"/>
            <a:chOff x="5938896" y="6283540"/>
            <a:chExt cx="2892068" cy="297203"/>
          </a:xfrm>
        </p:grpSpPr>
        <p:cxnSp>
          <p:nvCxnSpPr>
            <p:cNvPr id="22" name="Straight Connector 21"/>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4" name="Title 1"/>
          <p:cNvSpPr>
            <a:spLocks noGrp="1"/>
          </p:cNvSpPr>
          <p:nvPr>
            <p:ph type="title" hasCustomPrompt="1"/>
          </p:nvPr>
        </p:nvSpPr>
        <p:spPr>
          <a:xfrm>
            <a:off x="802033" y="274639"/>
            <a:ext cx="9866944" cy="1143000"/>
          </a:xfrm>
          <a:noFill/>
        </p:spPr>
        <p:txBody>
          <a:bodyPr>
            <a:noAutofit/>
          </a:bodyPr>
          <a:lstStyle>
            <a:lvl1pPr algn="l">
              <a:defRPr sz="4800">
                <a:solidFill>
                  <a:srgbClr val="D02238"/>
                </a:solidFill>
              </a:defRPr>
            </a:lvl1pPr>
          </a:lstStyle>
          <a:p>
            <a:r>
              <a:rPr lang="en-US"/>
              <a:t>CLICK TO EDIT MASTER</a:t>
            </a:r>
          </a:p>
        </p:txBody>
      </p:sp>
      <p:sp>
        <p:nvSpPr>
          <p:cNvPr id="25" name="Text Placeholder 16"/>
          <p:cNvSpPr>
            <a:spLocks noGrp="1"/>
          </p:cNvSpPr>
          <p:nvPr>
            <p:ph type="body" sz="quarter" idx="13"/>
          </p:nvPr>
        </p:nvSpPr>
        <p:spPr>
          <a:xfrm>
            <a:off x="1782294" y="2055327"/>
            <a:ext cx="8890000" cy="3509962"/>
          </a:xfrm>
        </p:spPr>
        <p:txBody>
          <a:bodyPr>
            <a:normAutofit/>
          </a:bodyPr>
          <a:lstStyle>
            <a:lvl1pPr>
              <a:buClr>
                <a:srgbClr val="D02238"/>
              </a:buClr>
              <a:defRPr sz="1800"/>
            </a:lvl1pPr>
            <a:lvl2pPr>
              <a:buClrTx/>
              <a:defRPr sz="1598"/>
            </a:lvl2pPr>
            <a:lvl3pPr>
              <a:buClrTx/>
              <a:defRPr sz="1598"/>
            </a:lvl3pPr>
            <a:lvl4pPr>
              <a:buClrTx/>
              <a:defRPr sz="1598"/>
            </a:lvl4pPr>
            <a:lvl5pPr>
              <a:buClrTx/>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4"/>
          <p:cNvSpPr>
            <a:spLocks noGrp="1"/>
          </p:cNvSpPr>
          <p:nvPr>
            <p:ph type="body" sz="quarter" idx="14" hasCustomPrompt="1"/>
          </p:nvPr>
        </p:nvSpPr>
        <p:spPr>
          <a:xfrm>
            <a:off x="778939" y="1153190"/>
            <a:ext cx="9870269" cy="501651"/>
          </a:xfrm>
        </p:spPr>
        <p:txBody>
          <a:bodyPr>
            <a:noAutofit/>
          </a:bodyPr>
          <a:lstStyle>
            <a:lvl1pPr marL="0" indent="0">
              <a:buFontTx/>
              <a:buNone/>
              <a:defRPr sz="3200"/>
            </a:lvl1pPr>
          </a:lstStyle>
          <a:p>
            <a:pPr lvl="0"/>
            <a:r>
              <a:rPr lang="en-US"/>
              <a:t>Click To Edit Master Text Styles</a:t>
            </a:r>
          </a:p>
        </p:txBody>
      </p:sp>
      <p:sp>
        <p:nvSpPr>
          <p:cNvPr id="27" name="Text Placeholder 13"/>
          <p:cNvSpPr>
            <a:spLocks noGrp="1"/>
          </p:cNvSpPr>
          <p:nvPr>
            <p:ph type="body" sz="quarter" idx="15"/>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Tree>
    <p:extLst>
      <p:ext uri="{BB962C8B-B14F-4D97-AF65-F5344CB8AC3E}">
        <p14:creationId xmlns:p14="http://schemas.microsoft.com/office/powerpoint/2010/main" val="2598751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6320" y="1951151"/>
            <a:ext cx="10972800" cy="4525964"/>
          </a:xfrm>
        </p:spPr>
        <p:txBody>
          <a:bodyPr>
            <a:normAutofit/>
          </a:bodyPr>
          <a:lstStyle>
            <a:lvl1pPr>
              <a:buClr>
                <a:srgbClr val="D02238"/>
              </a:buClr>
              <a:defRPr sz="1800"/>
            </a:lvl1pPr>
            <a:lvl2pPr>
              <a:defRPr sz="1598"/>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sp>
        <p:nvSpPr>
          <p:cNvPr id="7" name="Rectangle 6"/>
          <p:cNvSpPr/>
          <p:nvPr userDrawn="1"/>
        </p:nvSpPr>
        <p:spPr>
          <a:xfrm>
            <a:off x="0" y="3"/>
            <a:ext cx="12192000" cy="183444"/>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l="36192"/>
          <a:stretch/>
        </p:blipFill>
        <p:spPr>
          <a:xfrm>
            <a:off x="0" y="479782"/>
            <a:ext cx="12192000" cy="1284136"/>
          </a:xfrm>
          <a:prstGeom prst="rect">
            <a:avLst/>
          </a:prstGeom>
          <a:effectLst>
            <a:outerShdw blurRad="50800" dist="139700" dir="5400000" algn="t" rotWithShape="0">
              <a:prstClr val="black">
                <a:alpha val="8000"/>
              </a:prstClr>
            </a:outerShdw>
          </a:effectLst>
        </p:spPr>
      </p:pic>
      <p:grpSp>
        <p:nvGrpSpPr>
          <p:cNvPr id="10" name="Group 9"/>
          <p:cNvGrpSpPr/>
          <p:nvPr userDrawn="1"/>
        </p:nvGrpSpPr>
        <p:grpSpPr>
          <a:xfrm>
            <a:off x="7918533" y="6283544"/>
            <a:ext cx="3856090" cy="297204"/>
            <a:chOff x="5938896" y="6283540"/>
            <a:chExt cx="2892068" cy="297203"/>
          </a:xfrm>
        </p:grpSpPr>
        <p:cxnSp>
          <p:nvCxnSpPr>
            <p:cNvPr id="11" name="Straight Connector 10"/>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 name="Title 1"/>
          <p:cNvSpPr>
            <a:spLocks noGrp="1"/>
          </p:cNvSpPr>
          <p:nvPr>
            <p:ph type="title"/>
          </p:nvPr>
        </p:nvSpPr>
        <p:spPr/>
        <p:txBody>
          <a:bodyPr>
            <a:normAutofit/>
          </a:bodyPr>
          <a:lstStyle>
            <a:lvl1pPr>
              <a:defRPr sz="3200"/>
            </a:lvl1pPr>
          </a:lstStyle>
          <a:p>
            <a:r>
              <a:rPr lang="en-US"/>
              <a:t>Click to edit Master title style</a:t>
            </a:r>
          </a:p>
        </p:txBody>
      </p:sp>
      <p:sp>
        <p:nvSpPr>
          <p:cNvPr id="14" name="Text Placeholder 13"/>
          <p:cNvSpPr>
            <a:spLocks noGrp="1"/>
          </p:cNvSpPr>
          <p:nvPr>
            <p:ph type="body" sz="quarter" idx="13"/>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Tree>
    <p:extLst>
      <p:ext uri="{BB962C8B-B14F-4D97-AF65-F5344CB8AC3E}">
        <p14:creationId xmlns:p14="http://schemas.microsoft.com/office/powerpoint/2010/main" val="758271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0" name="Content Placeholder 19"/>
          <p:cNvSpPr>
            <a:spLocks noGrp="1"/>
          </p:cNvSpPr>
          <p:nvPr>
            <p:ph sz="quarter" idx="13"/>
          </p:nvPr>
        </p:nvSpPr>
        <p:spPr>
          <a:xfrm>
            <a:off x="4707470" y="401642"/>
            <a:ext cx="7211484" cy="5364161"/>
          </a:xfrm>
        </p:spPr>
        <p:txBody>
          <a:bodyPr/>
          <a:lstStyle>
            <a:lvl1pPr>
              <a:defRPr sz="2400"/>
            </a:lvl1pPr>
            <a:lvl2pPr>
              <a:defRPr sz="1800"/>
            </a:lvl2pPr>
            <a:lvl3pPr>
              <a:defRPr sz="1598"/>
            </a:lvl3pPr>
            <a:lvl4pPr>
              <a:defRPr sz="1598"/>
            </a:lvl4pPr>
            <a:lvl5pPr>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userDrawn="1"/>
        </p:nvSpPr>
        <p:spPr>
          <a:xfrm>
            <a:off x="1" y="0"/>
            <a:ext cx="4544848" cy="6383811"/>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375" y="6237119"/>
            <a:ext cx="12192000" cy="620889"/>
          </a:xfrm>
          <a:prstGeom prst="rect">
            <a:avLst/>
          </a:prstGeom>
          <a:solidFill>
            <a:srgbClr val="D022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l="36192" t="29246"/>
          <a:stretch/>
        </p:blipFill>
        <p:spPr>
          <a:xfrm flipV="1">
            <a:off x="0" y="5802773"/>
            <a:ext cx="12192000" cy="908584"/>
          </a:xfrm>
          <a:prstGeom prst="rect">
            <a:avLst/>
          </a:prstGeom>
          <a:effectLst>
            <a:outerShdw blurRad="95250" dist="101600" dir="16200000" rotWithShape="0">
              <a:prstClr val="black">
                <a:alpha val="15000"/>
              </a:prstClr>
            </a:outerShdw>
          </a:effectLst>
        </p:spPr>
      </p:pic>
      <p:sp>
        <p:nvSpPr>
          <p:cNvPr id="14" name="Slide Number Placeholder 5"/>
          <p:cNvSpPr>
            <a:spLocks noGrp="1"/>
          </p:cNvSpPr>
          <p:nvPr>
            <p:ph type="sldNum" sz="quarter" idx="12"/>
          </p:nvPr>
        </p:nvSpPr>
        <p:spPr>
          <a:xfrm>
            <a:off x="4994785" y="6222660"/>
            <a:ext cx="2844800" cy="365125"/>
          </a:xfrm>
        </p:spPr>
        <p:txBody>
          <a:bodyPr/>
          <a:lstStyle/>
          <a:p>
            <a:fld id="{22660842-731A-8644-9CDD-29290132DF70}" type="slidenum">
              <a:rPr lang="en-US" smtClean="0"/>
              <a:t>‹#›</a:t>
            </a:fld>
            <a:endParaRPr lang="en-US"/>
          </a:p>
        </p:txBody>
      </p:sp>
      <p:grpSp>
        <p:nvGrpSpPr>
          <p:cNvPr id="15" name="Group 14"/>
          <p:cNvGrpSpPr/>
          <p:nvPr userDrawn="1"/>
        </p:nvGrpSpPr>
        <p:grpSpPr>
          <a:xfrm>
            <a:off x="7918533" y="6283544"/>
            <a:ext cx="3856090" cy="297204"/>
            <a:chOff x="5938896" y="6283540"/>
            <a:chExt cx="2892068" cy="297203"/>
          </a:xfrm>
        </p:grpSpPr>
        <p:cxnSp>
          <p:nvCxnSpPr>
            <p:cNvPr id="16" name="Straight Connector 15"/>
            <p:cNvCxnSpPr/>
            <p:nvPr/>
          </p:nvCxnSpPr>
          <p:spPr>
            <a:xfrm>
              <a:off x="5938896" y="6292454"/>
              <a:ext cx="0" cy="258472"/>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9260" y="6283540"/>
              <a:ext cx="2701704" cy="297203"/>
            </a:xfrm>
            <a:prstGeom prst="rect">
              <a:avLst/>
            </a:prstGeom>
          </p:spPr>
        </p:pic>
      </p:grpSp>
      <p:sp>
        <p:nvSpPr>
          <p:cNvPr id="22" name="Text Placeholder 21"/>
          <p:cNvSpPr>
            <a:spLocks noGrp="1"/>
          </p:cNvSpPr>
          <p:nvPr>
            <p:ph type="body" sz="quarter" idx="14" hasCustomPrompt="1"/>
          </p:nvPr>
        </p:nvSpPr>
        <p:spPr>
          <a:xfrm>
            <a:off x="533981" y="1203251"/>
            <a:ext cx="3698258" cy="1771415"/>
          </a:xfrm>
        </p:spPr>
        <p:txBody>
          <a:bodyPr>
            <a:noAutofit/>
          </a:bodyPr>
          <a:lstStyle>
            <a:lvl1pPr marL="0" indent="0">
              <a:lnSpc>
                <a:spcPts val="3500"/>
              </a:lnSpc>
              <a:buFontTx/>
              <a:buNone/>
              <a:defRPr sz="4200">
                <a:solidFill>
                  <a:schemeClr val="bg1"/>
                </a:solidFill>
              </a:defRPr>
            </a:lvl1pPr>
            <a:lvl2pPr marL="457128" indent="0">
              <a:buFontTx/>
              <a:buNone/>
              <a:defRPr/>
            </a:lvl2pPr>
            <a:lvl3pPr marL="914253" indent="0">
              <a:buFontTx/>
              <a:buNone/>
              <a:defRPr/>
            </a:lvl3pPr>
            <a:lvl4pPr marL="1371379" indent="0">
              <a:buFontTx/>
              <a:buNone/>
              <a:defRPr/>
            </a:lvl4pPr>
            <a:lvl5pPr marL="1828504" indent="0">
              <a:buFontTx/>
              <a:buNone/>
              <a:defRPr/>
            </a:lvl5pPr>
          </a:lstStyle>
          <a:p>
            <a:pPr lvl="0"/>
            <a:r>
              <a:rPr lang="en-US"/>
              <a:t>Click To Edit Master Text Styles</a:t>
            </a:r>
          </a:p>
        </p:txBody>
      </p:sp>
      <p:sp>
        <p:nvSpPr>
          <p:cNvPr id="24" name="Text Placeholder 23"/>
          <p:cNvSpPr>
            <a:spLocks noGrp="1"/>
          </p:cNvSpPr>
          <p:nvPr>
            <p:ph type="body" sz="quarter" idx="15"/>
          </p:nvPr>
        </p:nvSpPr>
        <p:spPr>
          <a:xfrm>
            <a:off x="533976" y="3142527"/>
            <a:ext cx="3632200" cy="1620839"/>
          </a:xfrm>
        </p:spPr>
        <p:txBody>
          <a:bodyPr>
            <a:noAutofit/>
          </a:bodyPr>
          <a:lstStyle>
            <a:lvl1pPr marL="0" indent="0">
              <a:buFontTx/>
              <a:buNone/>
              <a:defRPr sz="2200">
                <a:solidFill>
                  <a:srgbClr val="FFFFFF"/>
                </a:solidFill>
              </a:defRPr>
            </a:lvl1pPr>
            <a:lvl2pPr marL="457128" indent="0">
              <a:buFontTx/>
              <a:buNone/>
              <a:defRPr sz="2200"/>
            </a:lvl2pPr>
            <a:lvl3pPr marL="914253" indent="0">
              <a:buFontTx/>
              <a:buNone/>
              <a:defRPr sz="2200"/>
            </a:lvl3pPr>
            <a:lvl4pPr marL="1371379" indent="0">
              <a:buFontTx/>
              <a:buNone/>
              <a:defRPr sz="2200"/>
            </a:lvl4pPr>
            <a:lvl5pPr marL="1828504" indent="0">
              <a:buFontTx/>
              <a:buNone/>
              <a:defRPr sz="2200"/>
            </a:lvl5pPr>
          </a:lstStyle>
          <a:p>
            <a:pPr lvl="0"/>
            <a:r>
              <a:rPr lang="en-US"/>
              <a:t>Click to edit Master text styles</a:t>
            </a:r>
          </a:p>
        </p:txBody>
      </p:sp>
      <p:sp>
        <p:nvSpPr>
          <p:cNvPr id="25" name="Text Placeholder 13"/>
          <p:cNvSpPr>
            <a:spLocks noGrp="1"/>
          </p:cNvSpPr>
          <p:nvPr>
            <p:ph type="body" sz="quarter" idx="16"/>
          </p:nvPr>
        </p:nvSpPr>
        <p:spPr>
          <a:xfrm>
            <a:off x="779940" y="6323330"/>
            <a:ext cx="7128934" cy="350839"/>
          </a:xfrm>
        </p:spPr>
        <p:txBody>
          <a:bodyPr>
            <a:normAutofit/>
          </a:bodyPr>
          <a:lstStyle>
            <a:lvl1pPr marL="0" indent="0">
              <a:buFontTx/>
              <a:buNone/>
              <a:defRPr sz="700"/>
            </a:lvl1pPr>
          </a:lstStyle>
          <a:p>
            <a:pPr lvl="0"/>
            <a:r>
              <a:rPr lang="en-US"/>
              <a:t>Click to edit Master text styles</a:t>
            </a:r>
          </a:p>
        </p:txBody>
      </p:sp>
    </p:spTree>
    <p:extLst>
      <p:ext uri="{BB962C8B-B14F-4D97-AF65-F5344CB8AC3E}">
        <p14:creationId xmlns:p14="http://schemas.microsoft.com/office/powerpoint/2010/main" val="3528626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9" descr="bottom_logo_bar"/>
          <p:cNvPicPr>
            <a:picLocks noChangeAspect="1" noChangeArrowheads="1"/>
          </p:cNvPicPr>
          <p:nvPr userDrawn="1"/>
        </p:nvPicPr>
        <p:blipFill>
          <a:blip r:embed="rId2" cstate="print"/>
          <a:srcRect/>
          <a:stretch>
            <a:fillRect/>
          </a:stretch>
        </p:blipFill>
        <p:spPr bwMode="auto">
          <a:xfrm>
            <a:off x="0" y="5907091"/>
            <a:ext cx="12192000" cy="723900"/>
          </a:xfrm>
          <a:prstGeom prst="rect">
            <a:avLst/>
          </a:prstGeom>
          <a:noFill/>
          <a:ln w="9525">
            <a:noFill/>
            <a:miter lim="800000"/>
            <a:headEnd/>
            <a:tailEnd/>
          </a:ln>
        </p:spPr>
      </p:pic>
      <p:sp>
        <p:nvSpPr>
          <p:cNvPr id="3" name="Slide Number Placeholder 5"/>
          <p:cNvSpPr>
            <a:spLocks noGrp="1"/>
          </p:cNvSpPr>
          <p:nvPr>
            <p:ph type="sldNum" sz="quarter" idx="15"/>
          </p:nvPr>
        </p:nvSpPr>
        <p:spPr>
          <a:xfrm>
            <a:off x="8737601" y="6356360"/>
            <a:ext cx="2844800" cy="134393"/>
          </a:xfrm>
        </p:spPr>
        <p:txBody>
          <a:bodyPr/>
          <a:lstStyle/>
          <a:p>
            <a:pPr>
              <a:defRPr/>
            </a:pPr>
            <a:fld id="{6139CF9A-B8EF-45BC-85D0-60826DEABB00}" type="slidenum">
              <a:rPr lang="en-US" smtClean="0"/>
              <a:pPr>
                <a:defRPr/>
              </a:pPr>
              <a:t>‹#›</a:t>
            </a:fld>
            <a:endParaRPr lang="en-US"/>
          </a:p>
        </p:txBody>
      </p:sp>
    </p:spTree>
    <p:extLst>
      <p:ext uri="{BB962C8B-B14F-4D97-AF65-F5344CB8AC3E}">
        <p14:creationId xmlns:p14="http://schemas.microsoft.com/office/powerpoint/2010/main" val="878219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All logos - Title 2">
    <p:spTree>
      <p:nvGrpSpPr>
        <p:cNvPr id="1" name=""/>
        <p:cNvGrpSpPr/>
        <p:nvPr/>
      </p:nvGrpSpPr>
      <p:grpSpPr>
        <a:xfrm>
          <a:off x="0" y="0"/>
          <a:ext cx="0" cy="0"/>
          <a:chOff x="0" y="0"/>
          <a:chExt cx="0" cy="0"/>
        </a:xfrm>
      </p:grpSpPr>
      <p:sp>
        <p:nvSpPr>
          <p:cNvPr id="16" name="Text Placeholder 2"/>
          <p:cNvSpPr>
            <a:spLocks noGrp="1"/>
          </p:cNvSpPr>
          <p:nvPr>
            <p:ph type="body" sz="quarter" idx="11"/>
          </p:nvPr>
        </p:nvSpPr>
        <p:spPr>
          <a:xfrm>
            <a:off x="826304" y="188538"/>
            <a:ext cx="11042722" cy="685800"/>
          </a:xfrm>
          <a:prstGeom prst="rect">
            <a:avLst/>
          </a:prstGeom>
        </p:spPr>
        <p:txBody>
          <a:bodyPr vert="horz" lIns="0" tIns="0" rIns="0" bIns="0" anchor="ctr"/>
          <a:lstStyle>
            <a:lvl1pPr marL="0" indent="0">
              <a:buFontTx/>
              <a:buNone/>
              <a:defRPr sz="2600" b="0" i="0">
                <a:solidFill>
                  <a:srgbClr val="4E4D4D"/>
                </a:solidFill>
                <a:latin typeface="Arial Black"/>
                <a:cs typeface="Arial Black"/>
              </a:defRPr>
            </a:lvl1pPr>
            <a:lvl2pPr marL="457223" indent="0">
              <a:buFontTx/>
              <a:buNone/>
              <a:defRPr sz="2400" b="0" i="0">
                <a:solidFill>
                  <a:srgbClr val="FFFFFF"/>
                </a:solidFill>
                <a:latin typeface="Rockwell"/>
                <a:cs typeface="Rockwell"/>
              </a:defRPr>
            </a:lvl2pPr>
            <a:lvl3pPr marL="914445" indent="0">
              <a:buFontTx/>
              <a:buNone/>
              <a:defRPr sz="2400" b="0" i="0">
                <a:solidFill>
                  <a:srgbClr val="FFFFFF"/>
                </a:solidFill>
                <a:latin typeface="Rockwell"/>
                <a:cs typeface="Rockwell"/>
              </a:defRPr>
            </a:lvl3pPr>
            <a:lvl4pPr marL="1371668" indent="0">
              <a:buFontTx/>
              <a:buNone/>
              <a:defRPr sz="2400" b="0" i="0">
                <a:solidFill>
                  <a:srgbClr val="FFFFFF"/>
                </a:solidFill>
                <a:latin typeface="Rockwell"/>
                <a:cs typeface="Rockwell"/>
              </a:defRPr>
            </a:lvl4pPr>
            <a:lvl5pPr marL="1828890" indent="0">
              <a:buFontTx/>
              <a:buNone/>
              <a:defRPr sz="2400" b="0" i="0">
                <a:solidFill>
                  <a:srgbClr val="FFFFFF"/>
                </a:solidFill>
                <a:latin typeface="Rockwell"/>
                <a:cs typeface="Rockwell"/>
              </a:defRPr>
            </a:lvl5pPr>
          </a:lstStyle>
          <a:p>
            <a:pPr lvl="0"/>
            <a:r>
              <a:rPr lang="en-US"/>
              <a:t>Click to edit Master</a:t>
            </a:r>
          </a:p>
        </p:txBody>
      </p:sp>
      <p:sp>
        <p:nvSpPr>
          <p:cNvPr id="17" name="Content Placeholder 2"/>
          <p:cNvSpPr>
            <a:spLocks noGrp="1"/>
          </p:cNvSpPr>
          <p:nvPr>
            <p:ph idx="1" hasCustomPrompt="1"/>
          </p:nvPr>
        </p:nvSpPr>
        <p:spPr>
          <a:xfrm>
            <a:off x="850969" y="1016505"/>
            <a:ext cx="11018057" cy="5332630"/>
          </a:xfrm>
          <a:prstGeom prst="rect">
            <a:avLst/>
          </a:prstGeom>
        </p:spPr>
        <p:txBody>
          <a:bodyPr lIns="0" tIns="0" rIns="0" bIns="0"/>
          <a:lstStyle>
            <a:lvl1pPr marL="0" indent="0">
              <a:spcBef>
                <a:spcPts val="0"/>
              </a:spcBef>
              <a:spcAft>
                <a:spcPts val="1200"/>
              </a:spcAft>
              <a:buClr>
                <a:schemeClr val="accent1"/>
              </a:buClr>
              <a:buNone/>
              <a:defRPr sz="1600">
                <a:solidFill>
                  <a:srgbClr val="4E4D4D"/>
                </a:solidFill>
                <a:latin typeface="Arial Narrow"/>
                <a:cs typeface="Arial Narrow"/>
              </a:defRPr>
            </a:lvl1pPr>
            <a:lvl2pPr marL="457223" indent="0">
              <a:spcBef>
                <a:spcPts val="0"/>
              </a:spcBef>
              <a:spcAft>
                <a:spcPts val="1200"/>
              </a:spcAft>
              <a:buClr>
                <a:schemeClr val="accent1"/>
              </a:buClr>
              <a:buNone/>
              <a:defRPr sz="2000">
                <a:solidFill>
                  <a:schemeClr val="tx1"/>
                </a:solidFill>
                <a:latin typeface="Arial Narrow"/>
                <a:cs typeface="Arial Narrow"/>
              </a:defRPr>
            </a:lvl2pPr>
            <a:lvl3pPr marL="914445" indent="0">
              <a:spcBef>
                <a:spcPts val="0"/>
              </a:spcBef>
              <a:spcAft>
                <a:spcPts val="1200"/>
              </a:spcAft>
              <a:buClr>
                <a:schemeClr val="accent1"/>
              </a:buClr>
              <a:buNone/>
              <a:defRPr sz="1800">
                <a:solidFill>
                  <a:schemeClr val="tx1"/>
                </a:solidFill>
                <a:latin typeface="Arial Narrow"/>
                <a:cs typeface="Arial Narrow"/>
              </a:defRPr>
            </a:lvl3pPr>
            <a:lvl4pPr marL="1371668" indent="0">
              <a:spcBef>
                <a:spcPts val="0"/>
              </a:spcBef>
              <a:spcAft>
                <a:spcPts val="1200"/>
              </a:spcAft>
              <a:buClr>
                <a:schemeClr val="accent1"/>
              </a:buClr>
              <a:buNone/>
              <a:defRPr sz="1600">
                <a:solidFill>
                  <a:schemeClr val="tx1"/>
                </a:solidFill>
                <a:latin typeface="Arial Narrow"/>
                <a:cs typeface="Arial Narrow"/>
              </a:defRPr>
            </a:lvl4pPr>
            <a:lvl5pPr marL="1828890" indent="0">
              <a:spcBef>
                <a:spcPts val="0"/>
              </a:spcBef>
              <a:spcAft>
                <a:spcPts val="1200"/>
              </a:spcAft>
              <a:buClr>
                <a:schemeClr val="accent1"/>
              </a:buClr>
              <a:buNone/>
              <a:defRPr sz="1600">
                <a:solidFill>
                  <a:schemeClr val="tx1"/>
                </a:solidFill>
                <a:latin typeface="Arial Narrow"/>
                <a:cs typeface="Arial Narrow"/>
              </a:defRPr>
            </a:lvl5pPr>
          </a:lstStyle>
          <a:p>
            <a:pPr lvl="0"/>
            <a:r>
              <a:rPr lang="en-US" err="1"/>
              <a:t>MassLive_Media.eps</a:t>
            </a:r>
            <a:endParaRPr lang="en-US"/>
          </a:p>
        </p:txBody>
      </p:sp>
      <p:sp>
        <p:nvSpPr>
          <p:cNvPr id="13" name="Slide Number Placeholder 3"/>
          <p:cNvSpPr>
            <a:spLocks noGrp="1"/>
          </p:cNvSpPr>
          <p:nvPr>
            <p:ph type="sldNum" sz="quarter" idx="4"/>
          </p:nvPr>
        </p:nvSpPr>
        <p:spPr>
          <a:xfrm>
            <a:off x="11754466" y="6455479"/>
            <a:ext cx="317583" cy="285750"/>
          </a:xfrm>
          <a:prstGeom prst="rect">
            <a:avLst/>
          </a:prstGeom>
        </p:spPr>
        <p:txBody>
          <a:bodyPr vert="horz" wrap="square" lIns="91440" tIns="45720" rIns="91440" bIns="45720" numCol="1" anchor="ctr" anchorCtr="0" compatLnSpc="1">
            <a:prstTxWarp prst="textNoShape">
              <a:avLst/>
            </a:prstTxWarp>
          </a:bodyPr>
          <a:lstStyle>
            <a:lvl1pPr algn="ctr">
              <a:defRPr sz="1000" b="1">
                <a:solidFill>
                  <a:srgbClr val="4E4D4D"/>
                </a:solidFill>
                <a:latin typeface="Arial Narrow" charset="0"/>
              </a:defRPr>
            </a:lvl1pPr>
          </a:lstStyle>
          <a:p>
            <a:fld id="{EFB51A30-15CA-344C-8A5C-EC3C7C72E970}" type="slidenum">
              <a:rPr lang="en-US" altLang="x-none" smtClean="0"/>
              <a:pPr/>
              <a:t>‹#›</a:t>
            </a:fld>
            <a:endParaRPr lang="en-US" altLang="x-none"/>
          </a:p>
        </p:txBody>
      </p:sp>
      <p:sp>
        <p:nvSpPr>
          <p:cNvPr id="2" name="Rectangle 1">
            <a:extLst>
              <a:ext uri="{FF2B5EF4-FFF2-40B4-BE49-F238E27FC236}">
                <a16:creationId xmlns:a16="http://schemas.microsoft.com/office/drawing/2014/main" id="{D33058BF-1F56-9045-9996-F24A74B4DB38}"/>
              </a:ext>
            </a:extLst>
          </p:cNvPr>
          <p:cNvSpPr/>
          <p:nvPr userDrawn="1"/>
        </p:nvSpPr>
        <p:spPr>
          <a:xfrm>
            <a:off x="10412804" y="5891935"/>
            <a:ext cx="1659245"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82194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A168-DC65-4F27-A26C-83C4BFF6FA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7553B0-BC0E-44EF-8961-5A8836E00D88}"/>
              </a:ext>
            </a:extLst>
          </p:cNvPr>
          <p:cNvSpPr>
            <a:spLocks noGrp="1"/>
          </p:cNvSpPr>
          <p:nvPr>
            <p:ph type="body"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FCA28F94-8540-B847-B06F-340A6B4F74D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0CDA4D-B590-EF4B-85B3-D710BFB80B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B2E18484-72A0-4DD3-8442-AF5C381AAE55}"/>
              </a:ext>
            </a:extLst>
          </p:cNvPr>
          <p:cNvGrpSpPr/>
          <p:nvPr userDrawn="1"/>
        </p:nvGrpSpPr>
        <p:grpSpPr>
          <a:xfrm>
            <a:off x="3233531" y="-11151"/>
            <a:ext cx="8713663" cy="6649109"/>
            <a:chOff x="3233531" y="-11151"/>
            <a:chExt cx="8713663" cy="6649109"/>
          </a:xfrm>
        </p:grpSpPr>
        <p:cxnSp>
          <p:nvCxnSpPr>
            <p:cNvPr id="8" name="Straight Connector 7">
              <a:extLst>
                <a:ext uri="{FF2B5EF4-FFF2-40B4-BE49-F238E27FC236}">
                  <a16:creationId xmlns:a16="http://schemas.microsoft.com/office/drawing/2014/main" id="{555E465F-40B0-48DF-8BD2-E3E844E58BE8}"/>
                </a:ext>
              </a:extLst>
            </p:cNvPr>
            <p:cNvCxnSpPr>
              <a:cxnSpLocks/>
            </p:cNvCxnSpPr>
            <p:nvPr/>
          </p:nvCxnSpPr>
          <p:spPr>
            <a:xfrm flipV="1">
              <a:off x="3233531" y="6623044"/>
              <a:ext cx="8713663" cy="149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CB37A2-F963-493C-9F5E-7915A8B06BA1}"/>
                </a:ext>
              </a:extLst>
            </p:cNvPr>
            <p:cNvCxnSpPr>
              <a:cxnSpLocks/>
            </p:cNvCxnSpPr>
            <p:nvPr/>
          </p:nvCxnSpPr>
          <p:spPr>
            <a:xfrm flipV="1">
              <a:off x="11947194" y="-11151"/>
              <a:ext cx="0" cy="6637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621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68BF-B64F-4829-8F27-0DD9EB8FDF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3A03C-FE2B-4A92-8066-4C736C9527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6E9640-F016-4708-860A-229DEB90C1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57F62-EE12-4E60-B978-0523838CB7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32F818-567D-408E-8B1E-0935AE3B83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0F67C9-8401-43E6-9F4E-AA06965AA4C0}"/>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8" name="Footer Placeholder 7">
            <a:extLst>
              <a:ext uri="{FF2B5EF4-FFF2-40B4-BE49-F238E27FC236}">
                <a16:creationId xmlns:a16="http://schemas.microsoft.com/office/drawing/2014/main" id="{6F8C8472-4C2B-4BB5-A3A9-B97776C51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ABDA57-BEA3-4BD6-86D5-4DE6D3ABB30C}"/>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249166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3EEE-D0AC-429A-91DB-3764881283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DD0360-DE27-4561-8C9D-26AC5C272EBD}"/>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4" name="Footer Placeholder 3">
            <a:extLst>
              <a:ext uri="{FF2B5EF4-FFF2-40B4-BE49-F238E27FC236}">
                <a16:creationId xmlns:a16="http://schemas.microsoft.com/office/drawing/2014/main" id="{06E823A7-1DC7-47DF-952A-6D5A4CBDAB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EE845D-90A4-4629-8071-470BD2419445}"/>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1877006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A42FCC-4027-42FF-A869-62637F97140F}"/>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3" name="Footer Placeholder 2">
            <a:extLst>
              <a:ext uri="{FF2B5EF4-FFF2-40B4-BE49-F238E27FC236}">
                <a16:creationId xmlns:a16="http://schemas.microsoft.com/office/drawing/2014/main" id="{954CD13D-43AE-48D2-955B-C66EE505EE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BAE972-40F3-4812-AEA3-84548B8BEB63}"/>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92556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2C449-4357-4E7D-8DE9-F17E6C7E6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705312-0D1F-4D89-BC6D-60C763CB7D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1CF780-7999-4DF2-85E5-439F14904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C25408-719E-4327-AD7D-8948A392CE53}"/>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6" name="Footer Placeholder 5">
            <a:extLst>
              <a:ext uri="{FF2B5EF4-FFF2-40B4-BE49-F238E27FC236}">
                <a16:creationId xmlns:a16="http://schemas.microsoft.com/office/drawing/2014/main" id="{338DE3C0-54CC-4DCC-B79D-21058B12DC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FC22F-806B-49F5-A93E-33ECD6AC63CE}"/>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2890195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86E7F-1135-4918-9335-0AC9C9934D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C68503-6A85-4C96-B553-CF6FE35AAB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429734-433A-4391-8CE0-37AB6131C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DE2652-6306-4484-878A-3BBA68C4D91E}"/>
              </a:ext>
            </a:extLst>
          </p:cNvPr>
          <p:cNvSpPr>
            <a:spLocks noGrp="1"/>
          </p:cNvSpPr>
          <p:nvPr>
            <p:ph type="dt" sz="half" idx="10"/>
          </p:nvPr>
        </p:nvSpPr>
        <p:spPr/>
        <p:txBody>
          <a:bodyPr/>
          <a:lstStyle/>
          <a:p>
            <a:fld id="{270163DB-5780-40FB-87C4-6D69D2C700A9}" type="datetimeFigureOut">
              <a:rPr lang="en-US" smtClean="0"/>
              <a:t>2/9/2021</a:t>
            </a:fld>
            <a:endParaRPr lang="en-US"/>
          </a:p>
        </p:txBody>
      </p:sp>
      <p:sp>
        <p:nvSpPr>
          <p:cNvPr id="6" name="Footer Placeholder 5">
            <a:extLst>
              <a:ext uri="{FF2B5EF4-FFF2-40B4-BE49-F238E27FC236}">
                <a16:creationId xmlns:a16="http://schemas.microsoft.com/office/drawing/2014/main" id="{5F220893-5CA4-429F-AD74-EDB08B9B4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56370-409D-4CDC-9060-1525A2253110}"/>
              </a:ext>
            </a:extLst>
          </p:cNvPr>
          <p:cNvSpPr>
            <a:spLocks noGrp="1"/>
          </p:cNvSpPr>
          <p:nvPr>
            <p:ph type="sldNum" sz="quarter" idx="12"/>
          </p:nvPr>
        </p:nvSpPr>
        <p:spPr/>
        <p:txBody>
          <a:bodyPr/>
          <a:lstStyle/>
          <a:p>
            <a:fld id="{015D9A66-EEEE-4C15-83B2-55C46A468C0E}" type="slidenum">
              <a:rPr lang="en-US" smtClean="0"/>
              <a:t>‹#›</a:t>
            </a:fld>
            <a:endParaRPr lang="en-US"/>
          </a:p>
        </p:txBody>
      </p:sp>
    </p:spTree>
    <p:extLst>
      <p:ext uri="{BB962C8B-B14F-4D97-AF65-F5344CB8AC3E}">
        <p14:creationId xmlns:p14="http://schemas.microsoft.com/office/powerpoint/2010/main" val="88206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image" Target="../media/image2.jp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991F08-C2B3-4B35-B770-B6FD38081B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04B1D8-DD0F-4B49-81A2-F4418F36C7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8C38F-01A3-41EF-804C-B1143CFC20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163DB-5780-40FB-87C4-6D69D2C700A9}" type="datetimeFigureOut">
              <a:rPr lang="en-US" smtClean="0"/>
              <a:t>2/9/2021</a:t>
            </a:fld>
            <a:endParaRPr lang="en-US"/>
          </a:p>
        </p:txBody>
      </p:sp>
      <p:sp>
        <p:nvSpPr>
          <p:cNvPr id="5" name="Footer Placeholder 4">
            <a:extLst>
              <a:ext uri="{FF2B5EF4-FFF2-40B4-BE49-F238E27FC236}">
                <a16:creationId xmlns:a16="http://schemas.microsoft.com/office/drawing/2014/main" id="{4B3B9A19-FA90-4C4B-874E-9A62C820CD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891789-D874-46C3-A3E1-733016966A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D9A66-EEEE-4C15-83B2-55C46A468C0E}" type="slidenum">
              <a:rPr lang="en-US" smtClean="0"/>
              <a:t>‹#›</a:t>
            </a:fld>
            <a:endParaRPr lang="en-US"/>
          </a:p>
        </p:txBody>
      </p:sp>
    </p:spTree>
    <p:extLst>
      <p:ext uri="{BB962C8B-B14F-4D97-AF65-F5344CB8AC3E}">
        <p14:creationId xmlns:p14="http://schemas.microsoft.com/office/powerpoint/2010/main" val="608234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4AE76-4DE4-E945-8A58-A2B44BE553FC}"/>
              </a:ext>
            </a:extLst>
          </p:cNvPr>
          <p:cNvPicPr>
            <a:picLocks noChangeAspect="1"/>
          </p:cNvPicPr>
          <p:nvPr userDrawn="1"/>
        </p:nvPicPr>
        <p:blipFill>
          <a:blip r:embed="rId6"/>
          <a:stretch>
            <a:fillRect/>
          </a:stretch>
        </p:blipFill>
        <p:spPr>
          <a:xfrm>
            <a:off x="10988587" y="6137330"/>
            <a:ext cx="951904" cy="554064"/>
          </a:xfrm>
          <a:prstGeom prst="rect">
            <a:avLst/>
          </a:prstGeom>
        </p:spPr>
      </p:pic>
    </p:spTree>
    <p:extLst>
      <p:ext uri="{BB962C8B-B14F-4D97-AF65-F5344CB8AC3E}">
        <p14:creationId xmlns:p14="http://schemas.microsoft.com/office/powerpoint/2010/main" val="17644655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2" r:id="rId4"/>
  </p:sldLayoutIdLst>
  <p:hf hdr="0" ftr="0" dt="0"/>
  <p:txStyles>
    <p:titleStyle>
      <a:lvl1pPr algn="ctr" defTabSz="608013" rtl="0" eaLnBrk="0" fontAlgn="base" hangingPunct="0">
        <a:spcBef>
          <a:spcPct val="0"/>
        </a:spcBef>
        <a:spcAft>
          <a:spcPct val="0"/>
        </a:spcAft>
        <a:defRPr sz="5800" kern="1200">
          <a:solidFill>
            <a:schemeClr val="tx1"/>
          </a:solidFill>
          <a:latin typeface="+mj-lt"/>
          <a:ea typeface="MS PGothic" panose="020B0600070205080204" pitchFamily="34" charset="-128"/>
          <a:cs typeface="+mj-cs"/>
        </a:defRPr>
      </a:lvl1pPr>
      <a:lvl2pPr algn="ctr" defTabSz="608013" rtl="0" eaLnBrk="0" fontAlgn="base" hangingPunct="0">
        <a:spcBef>
          <a:spcPct val="0"/>
        </a:spcBef>
        <a:spcAft>
          <a:spcPct val="0"/>
        </a:spcAft>
        <a:defRPr sz="5800">
          <a:solidFill>
            <a:schemeClr val="tx1"/>
          </a:solidFill>
          <a:latin typeface="Calibri" charset="0"/>
          <a:ea typeface="MS PGothic" panose="020B0600070205080204" pitchFamily="34" charset="-128"/>
        </a:defRPr>
      </a:lvl2pPr>
      <a:lvl3pPr algn="ctr" defTabSz="608013" rtl="0" eaLnBrk="0" fontAlgn="base" hangingPunct="0">
        <a:spcBef>
          <a:spcPct val="0"/>
        </a:spcBef>
        <a:spcAft>
          <a:spcPct val="0"/>
        </a:spcAft>
        <a:defRPr sz="5800">
          <a:solidFill>
            <a:schemeClr val="tx1"/>
          </a:solidFill>
          <a:latin typeface="Calibri" charset="0"/>
          <a:ea typeface="MS PGothic" panose="020B0600070205080204" pitchFamily="34" charset="-128"/>
        </a:defRPr>
      </a:lvl3pPr>
      <a:lvl4pPr algn="ctr" defTabSz="608013" rtl="0" eaLnBrk="0" fontAlgn="base" hangingPunct="0">
        <a:spcBef>
          <a:spcPct val="0"/>
        </a:spcBef>
        <a:spcAft>
          <a:spcPct val="0"/>
        </a:spcAft>
        <a:defRPr sz="5800">
          <a:solidFill>
            <a:schemeClr val="tx1"/>
          </a:solidFill>
          <a:latin typeface="Calibri" charset="0"/>
          <a:ea typeface="MS PGothic" panose="020B0600070205080204" pitchFamily="34" charset="-128"/>
        </a:defRPr>
      </a:lvl4pPr>
      <a:lvl5pPr algn="ctr" defTabSz="608013" rtl="0" eaLnBrk="0" fontAlgn="base" hangingPunct="0">
        <a:spcBef>
          <a:spcPct val="0"/>
        </a:spcBef>
        <a:spcAft>
          <a:spcPct val="0"/>
        </a:spcAft>
        <a:defRPr sz="5800">
          <a:solidFill>
            <a:schemeClr val="tx1"/>
          </a:solidFill>
          <a:latin typeface="Calibri" charset="0"/>
          <a:ea typeface="MS PGothic" panose="020B0600070205080204" pitchFamily="34" charset="-128"/>
        </a:defRPr>
      </a:lvl5pPr>
      <a:lvl6pPr marL="609488" algn="ctr" defTabSz="609488" rtl="0" fontAlgn="base">
        <a:spcBef>
          <a:spcPct val="0"/>
        </a:spcBef>
        <a:spcAft>
          <a:spcPct val="0"/>
        </a:spcAft>
        <a:defRPr sz="5865">
          <a:solidFill>
            <a:schemeClr val="tx1"/>
          </a:solidFill>
          <a:latin typeface="Calibri" charset="0"/>
          <a:ea typeface="ＭＳ Ｐゴシック" charset="-128"/>
        </a:defRPr>
      </a:lvl6pPr>
      <a:lvl7pPr marL="1218975" algn="ctr" defTabSz="609488" rtl="0" fontAlgn="base">
        <a:spcBef>
          <a:spcPct val="0"/>
        </a:spcBef>
        <a:spcAft>
          <a:spcPct val="0"/>
        </a:spcAft>
        <a:defRPr sz="5865">
          <a:solidFill>
            <a:schemeClr val="tx1"/>
          </a:solidFill>
          <a:latin typeface="Calibri" charset="0"/>
          <a:ea typeface="ＭＳ Ｐゴシック" charset="-128"/>
        </a:defRPr>
      </a:lvl7pPr>
      <a:lvl8pPr marL="1828463" algn="ctr" defTabSz="609488" rtl="0" fontAlgn="base">
        <a:spcBef>
          <a:spcPct val="0"/>
        </a:spcBef>
        <a:spcAft>
          <a:spcPct val="0"/>
        </a:spcAft>
        <a:defRPr sz="5865">
          <a:solidFill>
            <a:schemeClr val="tx1"/>
          </a:solidFill>
          <a:latin typeface="Calibri" charset="0"/>
          <a:ea typeface="ＭＳ Ｐゴシック" charset="-128"/>
        </a:defRPr>
      </a:lvl8pPr>
      <a:lvl9pPr marL="2437950" algn="ctr" defTabSz="609488" rtl="0" fontAlgn="base">
        <a:spcBef>
          <a:spcPct val="0"/>
        </a:spcBef>
        <a:spcAft>
          <a:spcPct val="0"/>
        </a:spcAft>
        <a:defRPr sz="5865">
          <a:solidFill>
            <a:schemeClr val="tx1"/>
          </a:solidFill>
          <a:latin typeface="Calibri" charset="0"/>
          <a:ea typeface="ＭＳ Ｐゴシック" charset="-128"/>
        </a:defRPr>
      </a:lvl9pPr>
    </p:titleStyle>
    <p:bodyStyle>
      <a:lvl1pPr marL="455613" indent="-455613" algn="l" defTabSz="608013" rtl="0" eaLnBrk="0" fontAlgn="base" hangingPunct="0">
        <a:spcBef>
          <a:spcPct val="20000"/>
        </a:spcBef>
        <a:spcAft>
          <a:spcPct val="0"/>
        </a:spcAft>
        <a:buFont typeface="Arial" charset="0"/>
        <a:buChar char="•"/>
        <a:defRPr sz="4200" kern="1200">
          <a:solidFill>
            <a:schemeClr val="tx1"/>
          </a:solidFill>
          <a:latin typeface="+mn-lt"/>
          <a:ea typeface="MS PGothic" panose="020B0600070205080204" pitchFamily="34" charset="-128"/>
          <a:cs typeface="+mn-cs"/>
        </a:defRPr>
      </a:lvl1pPr>
      <a:lvl2pPr marL="989013" indent="-379413" algn="l" defTabSz="608013" rtl="0" eaLnBrk="0" fontAlgn="base" hangingPunct="0">
        <a:spcBef>
          <a:spcPct val="20000"/>
        </a:spcBef>
        <a:spcAft>
          <a:spcPct val="0"/>
        </a:spcAft>
        <a:buFont typeface="Arial" charset="0"/>
        <a:buChar char="–"/>
        <a:defRPr sz="3700" kern="1200">
          <a:solidFill>
            <a:schemeClr val="tx1"/>
          </a:solidFill>
          <a:latin typeface="+mn-lt"/>
          <a:ea typeface="MS PGothic" panose="020B0600070205080204" pitchFamily="34" charset="-128"/>
          <a:cs typeface="+mn-cs"/>
        </a:defRPr>
      </a:lvl2pPr>
      <a:lvl3pPr marL="1522413" indent="-303213" algn="l" defTabSz="608013" rtl="0" eaLnBrk="0" fontAlgn="base" hangingPunct="0">
        <a:spcBef>
          <a:spcPct val="20000"/>
        </a:spcBef>
        <a:spcAft>
          <a:spcPct val="0"/>
        </a:spcAft>
        <a:buFont typeface="Arial" charset="0"/>
        <a:buChar char="•"/>
        <a:defRPr sz="3100" kern="1200">
          <a:solidFill>
            <a:schemeClr val="tx1"/>
          </a:solidFill>
          <a:latin typeface="+mn-lt"/>
          <a:ea typeface="MS PGothic" panose="020B0600070205080204" pitchFamily="34" charset="-128"/>
          <a:cs typeface="+mn-cs"/>
        </a:defRPr>
      </a:lvl3pPr>
      <a:lvl4pPr marL="2132013" indent="-303213" algn="l" defTabSz="608013" rtl="0" eaLnBrk="0" fontAlgn="base" hangingPunct="0">
        <a:spcBef>
          <a:spcPct val="20000"/>
        </a:spcBef>
        <a:spcAft>
          <a:spcPct val="0"/>
        </a:spcAft>
        <a:buFont typeface="Arial" charset="0"/>
        <a:buChar char="–"/>
        <a:defRPr sz="2600" kern="1200">
          <a:solidFill>
            <a:schemeClr val="tx1"/>
          </a:solidFill>
          <a:latin typeface="+mn-lt"/>
          <a:ea typeface="MS PGothic" panose="020B0600070205080204" pitchFamily="34" charset="-128"/>
          <a:cs typeface="+mn-cs"/>
        </a:defRPr>
      </a:lvl4pPr>
      <a:lvl5pPr marL="2741613" indent="-303213" algn="l" defTabSz="608013" rtl="0" eaLnBrk="0" fontAlgn="base" hangingPunct="0">
        <a:spcBef>
          <a:spcPct val="20000"/>
        </a:spcBef>
        <a:spcAft>
          <a:spcPct val="0"/>
        </a:spcAft>
        <a:buFont typeface="Arial" charset="0"/>
        <a:buChar char="»"/>
        <a:defRPr sz="2600" kern="1200">
          <a:solidFill>
            <a:schemeClr val="tx1"/>
          </a:solidFill>
          <a:latin typeface="+mn-lt"/>
          <a:ea typeface="MS PGothic" panose="020B0600070205080204" pitchFamily="34" charset="-128"/>
          <a:cs typeface="+mn-cs"/>
        </a:defRPr>
      </a:lvl5pPr>
      <a:lvl6pPr marL="3352186" indent="-304742" algn="l" defTabSz="609488" rtl="0" eaLnBrk="1" latinLnBrk="0" hangingPunct="1">
        <a:spcBef>
          <a:spcPct val="20000"/>
        </a:spcBef>
        <a:buFont typeface="Arial"/>
        <a:buChar char="•"/>
        <a:defRPr sz="2666" kern="1200">
          <a:solidFill>
            <a:schemeClr val="tx1"/>
          </a:solidFill>
          <a:latin typeface="+mn-lt"/>
          <a:ea typeface="+mn-ea"/>
          <a:cs typeface="+mn-cs"/>
        </a:defRPr>
      </a:lvl6pPr>
      <a:lvl7pPr marL="3961673" indent="-304742" algn="l" defTabSz="609488" rtl="0" eaLnBrk="1" latinLnBrk="0" hangingPunct="1">
        <a:spcBef>
          <a:spcPct val="20000"/>
        </a:spcBef>
        <a:buFont typeface="Arial"/>
        <a:buChar char="•"/>
        <a:defRPr sz="2666" kern="1200">
          <a:solidFill>
            <a:schemeClr val="tx1"/>
          </a:solidFill>
          <a:latin typeface="+mn-lt"/>
          <a:ea typeface="+mn-ea"/>
          <a:cs typeface="+mn-cs"/>
        </a:defRPr>
      </a:lvl7pPr>
      <a:lvl8pPr marL="4571161" indent="-304742" algn="l" defTabSz="609488" rtl="0" eaLnBrk="1" latinLnBrk="0" hangingPunct="1">
        <a:spcBef>
          <a:spcPct val="20000"/>
        </a:spcBef>
        <a:buFont typeface="Arial"/>
        <a:buChar char="•"/>
        <a:defRPr sz="2666" kern="1200">
          <a:solidFill>
            <a:schemeClr val="tx1"/>
          </a:solidFill>
          <a:latin typeface="+mn-lt"/>
          <a:ea typeface="+mn-ea"/>
          <a:cs typeface="+mn-cs"/>
        </a:defRPr>
      </a:lvl8pPr>
      <a:lvl9pPr marL="5180649" indent="-304742" algn="l" defTabSz="60948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88" rtl="0" eaLnBrk="1" latinLnBrk="0" hangingPunct="1">
        <a:defRPr sz="2399" kern="1200">
          <a:solidFill>
            <a:schemeClr val="tx1"/>
          </a:solidFill>
          <a:latin typeface="+mn-lt"/>
          <a:ea typeface="+mn-ea"/>
          <a:cs typeface="+mn-cs"/>
        </a:defRPr>
      </a:lvl1pPr>
      <a:lvl2pPr marL="609488" algn="l" defTabSz="609488" rtl="0" eaLnBrk="1" latinLnBrk="0" hangingPunct="1">
        <a:defRPr sz="2399" kern="1200">
          <a:solidFill>
            <a:schemeClr val="tx1"/>
          </a:solidFill>
          <a:latin typeface="+mn-lt"/>
          <a:ea typeface="+mn-ea"/>
          <a:cs typeface="+mn-cs"/>
        </a:defRPr>
      </a:lvl2pPr>
      <a:lvl3pPr marL="1218975" algn="l" defTabSz="609488" rtl="0" eaLnBrk="1" latinLnBrk="0" hangingPunct="1">
        <a:defRPr sz="2399" kern="1200">
          <a:solidFill>
            <a:schemeClr val="tx1"/>
          </a:solidFill>
          <a:latin typeface="+mn-lt"/>
          <a:ea typeface="+mn-ea"/>
          <a:cs typeface="+mn-cs"/>
        </a:defRPr>
      </a:lvl3pPr>
      <a:lvl4pPr marL="1828463" algn="l" defTabSz="609488" rtl="0" eaLnBrk="1" latinLnBrk="0" hangingPunct="1">
        <a:defRPr sz="2399" kern="1200">
          <a:solidFill>
            <a:schemeClr val="tx1"/>
          </a:solidFill>
          <a:latin typeface="+mn-lt"/>
          <a:ea typeface="+mn-ea"/>
          <a:cs typeface="+mn-cs"/>
        </a:defRPr>
      </a:lvl4pPr>
      <a:lvl5pPr marL="2437950" algn="l" defTabSz="609488" rtl="0" eaLnBrk="1" latinLnBrk="0" hangingPunct="1">
        <a:defRPr sz="2399" kern="1200">
          <a:solidFill>
            <a:schemeClr val="tx1"/>
          </a:solidFill>
          <a:latin typeface="+mn-lt"/>
          <a:ea typeface="+mn-ea"/>
          <a:cs typeface="+mn-cs"/>
        </a:defRPr>
      </a:lvl5pPr>
      <a:lvl6pPr marL="3047441" algn="l" defTabSz="609488" rtl="0" eaLnBrk="1" latinLnBrk="0" hangingPunct="1">
        <a:defRPr sz="2399" kern="1200">
          <a:solidFill>
            <a:schemeClr val="tx1"/>
          </a:solidFill>
          <a:latin typeface="+mn-lt"/>
          <a:ea typeface="+mn-ea"/>
          <a:cs typeface="+mn-cs"/>
        </a:defRPr>
      </a:lvl6pPr>
      <a:lvl7pPr marL="3656928" algn="l" defTabSz="609488" rtl="0" eaLnBrk="1" latinLnBrk="0" hangingPunct="1">
        <a:defRPr sz="2399" kern="1200">
          <a:solidFill>
            <a:schemeClr val="tx1"/>
          </a:solidFill>
          <a:latin typeface="+mn-lt"/>
          <a:ea typeface="+mn-ea"/>
          <a:cs typeface="+mn-cs"/>
        </a:defRPr>
      </a:lvl7pPr>
      <a:lvl8pPr marL="4266416" algn="l" defTabSz="609488" rtl="0" eaLnBrk="1" latinLnBrk="0" hangingPunct="1">
        <a:defRPr sz="2399" kern="1200">
          <a:solidFill>
            <a:schemeClr val="tx1"/>
          </a:solidFill>
          <a:latin typeface="+mn-lt"/>
          <a:ea typeface="+mn-ea"/>
          <a:cs typeface="+mn-cs"/>
        </a:defRPr>
      </a:lvl8pPr>
      <a:lvl9pPr marL="4875903" algn="l" defTabSz="609488"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05368"/>
            <a:ext cx="109728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8"/>
            <a:ext cx="109728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09603" y="6387780"/>
            <a:ext cx="28448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88CAEFF8-3C3F-3C42-8151-6AFD38962202}" type="slidenum">
              <a:rPr lang="en-US" smtClean="0"/>
              <a:t>‹#›</a:t>
            </a:fld>
            <a:endParaRPr lang="en-US"/>
          </a:p>
        </p:txBody>
      </p:sp>
      <p:pic>
        <p:nvPicPr>
          <p:cNvPr id="7" name="Picture 6"/>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1204629" y="6312906"/>
            <a:ext cx="755543" cy="439999"/>
          </a:xfrm>
          <a:prstGeom prst="rect">
            <a:avLst/>
          </a:prstGeom>
        </p:spPr>
      </p:pic>
    </p:spTree>
    <p:extLst>
      <p:ext uri="{BB962C8B-B14F-4D97-AF65-F5344CB8AC3E}">
        <p14:creationId xmlns:p14="http://schemas.microsoft.com/office/powerpoint/2010/main" val="365932881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9" r:id="rId30"/>
  </p:sldLayoutIdLst>
  <p:hf hdr="0" ftr="0" dt="0"/>
  <p:txStyles>
    <p:titleStyle>
      <a:lvl1pPr algn="l" defTabSz="457128" rtl="0" eaLnBrk="1" latinLnBrk="0" hangingPunct="1">
        <a:lnSpc>
          <a:spcPts val="3578"/>
        </a:lnSpc>
        <a:spcBef>
          <a:spcPct val="0"/>
        </a:spcBef>
        <a:buNone/>
        <a:defRPr sz="3398" kern="1200" cap="all">
          <a:solidFill>
            <a:schemeClr val="bg1">
              <a:lumMod val="50000"/>
            </a:schemeClr>
          </a:solidFill>
          <a:latin typeface="Helvetica"/>
          <a:ea typeface="+mj-ea"/>
          <a:cs typeface="Helvetica"/>
        </a:defRPr>
      </a:lvl1pPr>
    </p:titleStyle>
    <p:bodyStyle>
      <a:lvl1pPr marL="342846" indent="-342846" algn="l" defTabSz="457128" rtl="0" eaLnBrk="1" latinLnBrk="0" hangingPunct="1">
        <a:spcBef>
          <a:spcPct val="20000"/>
        </a:spcBef>
        <a:buFont typeface="Arial"/>
        <a:buChar char="•"/>
        <a:defRPr sz="2600" kern="1200">
          <a:solidFill>
            <a:schemeClr val="tx1"/>
          </a:solidFill>
          <a:latin typeface="Helvetica"/>
          <a:ea typeface="+mn-ea"/>
          <a:cs typeface="Helvetica"/>
        </a:defRPr>
      </a:lvl1pPr>
      <a:lvl2pPr marL="742831" indent="-285705" algn="l" defTabSz="457128" rtl="0" eaLnBrk="1" latinLnBrk="0" hangingPunct="1">
        <a:spcBef>
          <a:spcPct val="20000"/>
        </a:spcBef>
        <a:buFont typeface="Arial"/>
        <a:buChar char="–"/>
        <a:defRPr sz="2000" kern="1200">
          <a:solidFill>
            <a:schemeClr val="tx1"/>
          </a:solidFill>
          <a:latin typeface="Helvetica"/>
          <a:ea typeface="+mn-ea"/>
          <a:cs typeface="Helvetica"/>
        </a:defRPr>
      </a:lvl2pPr>
      <a:lvl3pPr marL="1142815" indent="-228563" algn="l" defTabSz="457128" rtl="0" eaLnBrk="1" latinLnBrk="0" hangingPunct="1">
        <a:spcBef>
          <a:spcPct val="20000"/>
        </a:spcBef>
        <a:buFont typeface="Arial"/>
        <a:buChar char="•"/>
        <a:defRPr sz="2000" kern="1200">
          <a:solidFill>
            <a:schemeClr val="tx1"/>
          </a:solidFill>
          <a:latin typeface="Helvetica"/>
          <a:ea typeface="+mn-ea"/>
          <a:cs typeface="Helvetica"/>
        </a:defRPr>
      </a:lvl3pPr>
      <a:lvl4pPr marL="1599940" indent="-228563" algn="l" defTabSz="457128" rtl="0" eaLnBrk="1" latinLnBrk="0" hangingPunct="1">
        <a:spcBef>
          <a:spcPct val="20000"/>
        </a:spcBef>
        <a:buFont typeface="Arial"/>
        <a:buChar char="–"/>
        <a:defRPr sz="2000" kern="1200">
          <a:solidFill>
            <a:schemeClr val="tx1"/>
          </a:solidFill>
          <a:latin typeface="Helvetica"/>
          <a:ea typeface="+mn-ea"/>
          <a:cs typeface="Helvetica"/>
        </a:defRPr>
      </a:lvl4pPr>
      <a:lvl5pPr marL="2057066" indent="-228563" algn="l" defTabSz="457128" rtl="0" eaLnBrk="1" latinLnBrk="0" hangingPunct="1">
        <a:spcBef>
          <a:spcPct val="20000"/>
        </a:spcBef>
        <a:buFont typeface="Arial"/>
        <a:buChar char="»"/>
        <a:defRPr sz="2000" kern="1200">
          <a:solidFill>
            <a:schemeClr val="tx1"/>
          </a:solidFill>
          <a:latin typeface="Helvetica"/>
          <a:ea typeface="+mn-ea"/>
          <a:cs typeface="Helvetica"/>
        </a:defRPr>
      </a:lvl5pPr>
      <a:lvl6pPr marL="2514193" indent="-228563" algn="l" defTabSz="457128" rtl="0" eaLnBrk="1" latinLnBrk="0" hangingPunct="1">
        <a:spcBef>
          <a:spcPct val="20000"/>
        </a:spcBef>
        <a:buFont typeface="Arial"/>
        <a:buChar char="•"/>
        <a:defRPr sz="2000" kern="1200">
          <a:solidFill>
            <a:schemeClr val="tx1"/>
          </a:solidFill>
          <a:latin typeface="+mn-lt"/>
          <a:ea typeface="+mn-ea"/>
          <a:cs typeface="+mn-cs"/>
        </a:defRPr>
      </a:lvl6pPr>
      <a:lvl7pPr marL="2971320" indent="-228563" algn="l" defTabSz="457128" rtl="0" eaLnBrk="1" latinLnBrk="0" hangingPunct="1">
        <a:spcBef>
          <a:spcPct val="20000"/>
        </a:spcBef>
        <a:buFont typeface="Arial"/>
        <a:buChar char="•"/>
        <a:defRPr sz="2000" kern="1200">
          <a:solidFill>
            <a:schemeClr val="tx1"/>
          </a:solidFill>
          <a:latin typeface="+mn-lt"/>
          <a:ea typeface="+mn-ea"/>
          <a:cs typeface="+mn-cs"/>
        </a:defRPr>
      </a:lvl7pPr>
      <a:lvl8pPr marL="3428445" indent="-228563" algn="l" defTabSz="457128" rtl="0" eaLnBrk="1" latinLnBrk="0" hangingPunct="1">
        <a:spcBef>
          <a:spcPct val="20000"/>
        </a:spcBef>
        <a:buFont typeface="Arial"/>
        <a:buChar char="•"/>
        <a:defRPr sz="2000" kern="1200">
          <a:solidFill>
            <a:schemeClr val="tx1"/>
          </a:solidFill>
          <a:latin typeface="+mn-lt"/>
          <a:ea typeface="+mn-ea"/>
          <a:cs typeface="+mn-cs"/>
        </a:defRPr>
      </a:lvl8pPr>
      <a:lvl9pPr marL="3885570" indent="-228563" algn="l" defTabSz="45712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8" rtl="0" eaLnBrk="1" latinLnBrk="0" hangingPunct="1">
        <a:defRPr sz="1800" kern="1200">
          <a:solidFill>
            <a:schemeClr val="tx1"/>
          </a:solidFill>
          <a:latin typeface="+mn-lt"/>
          <a:ea typeface="+mn-ea"/>
          <a:cs typeface="+mn-cs"/>
        </a:defRPr>
      </a:lvl1pPr>
      <a:lvl2pPr marL="457128" algn="l" defTabSz="457128" rtl="0" eaLnBrk="1" latinLnBrk="0" hangingPunct="1">
        <a:defRPr sz="1800" kern="1200">
          <a:solidFill>
            <a:schemeClr val="tx1"/>
          </a:solidFill>
          <a:latin typeface="+mn-lt"/>
          <a:ea typeface="+mn-ea"/>
          <a:cs typeface="+mn-cs"/>
        </a:defRPr>
      </a:lvl2pPr>
      <a:lvl3pPr marL="914253" algn="l" defTabSz="457128" rtl="0" eaLnBrk="1" latinLnBrk="0" hangingPunct="1">
        <a:defRPr sz="1800" kern="1200">
          <a:solidFill>
            <a:schemeClr val="tx1"/>
          </a:solidFill>
          <a:latin typeface="+mn-lt"/>
          <a:ea typeface="+mn-ea"/>
          <a:cs typeface="+mn-cs"/>
        </a:defRPr>
      </a:lvl3pPr>
      <a:lvl4pPr marL="1371379" algn="l" defTabSz="457128" rtl="0" eaLnBrk="1" latinLnBrk="0" hangingPunct="1">
        <a:defRPr sz="1800" kern="1200">
          <a:solidFill>
            <a:schemeClr val="tx1"/>
          </a:solidFill>
          <a:latin typeface="+mn-lt"/>
          <a:ea typeface="+mn-ea"/>
          <a:cs typeface="+mn-cs"/>
        </a:defRPr>
      </a:lvl4pPr>
      <a:lvl5pPr marL="1828504" algn="l" defTabSz="457128" rtl="0" eaLnBrk="1" latinLnBrk="0" hangingPunct="1">
        <a:defRPr sz="1800" kern="1200">
          <a:solidFill>
            <a:schemeClr val="tx1"/>
          </a:solidFill>
          <a:latin typeface="+mn-lt"/>
          <a:ea typeface="+mn-ea"/>
          <a:cs typeface="+mn-cs"/>
        </a:defRPr>
      </a:lvl5pPr>
      <a:lvl6pPr marL="2285630" algn="l" defTabSz="457128" rtl="0" eaLnBrk="1" latinLnBrk="0" hangingPunct="1">
        <a:defRPr sz="1800" kern="1200">
          <a:solidFill>
            <a:schemeClr val="tx1"/>
          </a:solidFill>
          <a:latin typeface="+mn-lt"/>
          <a:ea typeface="+mn-ea"/>
          <a:cs typeface="+mn-cs"/>
        </a:defRPr>
      </a:lvl6pPr>
      <a:lvl7pPr marL="2742756" algn="l" defTabSz="457128" rtl="0" eaLnBrk="1" latinLnBrk="0" hangingPunct="1">
        <a:defRPr sz="1800" kern="1200">
          <a:solidFill>
            <a:schemeClr val="tx1"/>
          </a:solidFill>
          <a:latin typeface="+mn-lt"/>
          <a:ea typeface="+mn-ea"/>
          <a:cs typeface="+mn-cs"/>
        </a:defRPr>
      </a:lvl7pPr>
      <a:lvl8pPr marL="3199883" algn="l" defTabSz="457128" rtl="0" eaLnBrk="1" latinLnBrk="0" hangingPunct="1">
        <a:defRPr sz="1800" kern="1200">
          <a:solidFill>
            <a:schemeClr val="tx1"/>
          </a:solidFill>
          <a:latin typeface="+mn-lt"/>
          <a:ea typeface="+mn-ea"/>
          <a:cs typeface="+mn-cs"/>
        </a:defRPr>
      </a:lvl8pPr>
      <a:lvl9pPr marL="3657007" algn="l" defTabSz="4571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4.xml"/><Relationship Id="rId5" Type="http://schemas.openxmlformats.org/officeDocument/2006/relationships/image" Target="../media/image2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4.xml"/><Relationship Id="rId5" Type="http://schemas.openxmlformats.org/officeDocument/2006/relationships/image" Target="../media/image25.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16.tmp"/><Relationship Id="rId5" Type="http://schemas.openxmlformats.org/officeDocument/2006/relationships/image" Target="../media/image15.png"/><Relationship Id="rId4" Type="http://schemas.openxmlformats.org/officeDocument/2006/relationships/image" Target="../media/image14.tmp"/><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8CAEFF8-3C3F-3C42-8151-6AFD38962202}" type="slidenum">
              <a:rPr lang="en-US" smtClean="0"/>
              <a:t>1</a:t>
            </a:fld>
            <a:endParaRPr lang="en-US"/>
          </a:p>
        </p:txBody>
      </p:sp>
      <p:sp>
        <p:nvSpPr>
          <p:cNvPr id="2" name="Rectangle 1">
            <a:extLst>
              <a:ext uri="{FF2B5EF4-FFF2-40B4-BE49-F238E27FC236}">
                <a16:creationId xmlns:a16="http://schemas.microsoft.com/office/drawing/2014/main" id="{53C06259-815B-4F4F-A15C-A32E9FFCA87A}"/>
              </a:ext>
            </a:extLst>
          </p:cNvPr>
          <p:cNvSpPr/>
          <p:nvPr/>
        </p:nvSpPr>
        <p:spPr>
          <a:xfrm>
            <a:off x="5986172" y="3272357"/>
            <a:ext cx="239106" cy="351992"/>
          </a:xfrm>
          <a:prstGeom prst="rect">
            <a:avLst/>
          </a:prstGeom>
        </p:spPr>
        <p:txBody>
          <a:bodyPr wrap="none">
            <a:spAutoFit/>
          </a:bodyPr>
          <a:lstStyle/>
          <a:p>
            <a:r>
              <a:rPr lang="en-US" sz="1687">
                <a:solidFill>
                  <a:srgbClr val="000000"/>
                </a:solidFill>
                <a:latin typeface="Times New Roman" panose="02020603050405020304" pitchFamily="18" charset="0"/>
              </a:rPr>
              <a:t> </a:t>
            </a:r>
            <a:endParaRPr lang="en-US" sz="1687"/>
          </a:p>
        </p:txBody>
      </p:sp>
      <p:cxnSp>
        <p:nvCxnSpPr>
          <p:cNvPr id="12" name="Straight Connector 11">
            <a:extLst>
              <a:ext uri="{FF2B5EF4-FFF2-40B4-BE49-F238E27FC236}">
                <a16:creationId xmlns:a16="http://schemas.microsoft.com/office/drawing/2014/main" id="{AADFEC35-7D74-5144-86CB-C0FF894F5142}"/>
              </a:ext>
            </a:extLst>
          </p:cNvPr>
          <p:cNvCxnSpPr>
            <a:cxnSpLocks/>
          </p:cNvCxnSpPr>
          <p:nvPr/>
        </p:nvCxnSpPr>
        <p:spPr>
          <a:xfrm>
            <a:off x="1589" y="2295792"/>
            <a:ext cx="12188824" cy="0"/>
          </a:xfrm>
          <a:prstGeom prst="line">
            <a:avLst/>
          </a:prstGeom>
          <a:ln w="57150">
            <a:solidFill>
              <a:srgbClr val="3C3C3C"/>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09FD085-D811-C345-AF94-C867584B9F15}"/>
              </a:ext>
            </a:extLst>
          </p:cNvPr>
          <p:cNvSpPr/>
          <p:nvPr/>
        </p:nvSpPr>
        <p:spPr>
          <a:xfrm>
            <a:off x="1588" y="5357312"/>
            <a:ext cx="12188825" cy="1499796"/>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4" name="Straight Connector 13">
            <a:extLst>
              <a:ext uri="{FF2B5EF4-FFF2-40B4-BE49-F238E27FC236}">
                <a16:creationId xmlns:a16="http://schemas.microsoft.com/office/drawing/2014/main" id="{B0FC3883-F474-C149-A428-87908CA7675F}"/>
              </a:ext>
            </a:extLst>
          </p:cNvPr>
          <p:cNvCxnSpPr>
            <a:cxnSpLocks/>
          </p:cNvCxnSpPr>
          <p:nvPr/>
        </p:nvCxnSpPr>
        <p:spPr>
          <a:xfrm>
            <a:off x="1589" y="14548"/>
            <a:ext cx="12188824" cy="0"/>
          </a:xfrm>
          <a:prstGeom prst="line">
            <a:avLst/>
          </a:prstGeom>
          <a:ln w="57150">
            <a:solidFill>
              <a:srgbClr val="3C3C3C"/>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9ABF97-4281-674D-9518-3D9A204C29B9}"/>
              </a:ext>
            </a:extLst>
          </p:cNvPr>
          <p:cNvPicPr>
            <a:picLocks noChangeAspect="1"/>
          </p:cNvPicPr>
          <p:nvPr/>
        </p:nvPicPr>
        <p:blipFill rotWithShape="1">
          <a:blip r:embed="rId3">
            <a:extLst>
              <a:ext uri="{28A0092B-C50C-407E-A947-70E740481C1C}">
                <a14:useLocalDpi xmlns:a14="http://schemas.microsoft.com/office/drawing/2010/main"/>
              </a:ext>
            </a:extLst>
          </a:blip>
          <a:srcRect l="-1"/>
          <a:stretch/>
        </p:blipFill>
        <p:spPr>
          <a:xfrm>
            <a:off x="7878457" y="2321756"/>
            <a:ext cx="4311957" cy="3061518"/>
          </a:xfrm>
          <a:prstGeom prst="rect">
            <a:avLst/>
          </a:prstGeom>
        </p:spPr>
      </p:pic>
      <p:pic>
        <p:nvPicPr>
          <p:cNvPr id="17" name="Picture 16">
            <a:extLst>
              <a:ext uri="{FF2B5EF4-FFF2-40B4-BE49-F238E27FC236}">
                <a16:creationId xmlns:a16="http://schemas.microsoft.com/office/drawing/2014/main" id="{F55BA4CE-39E0-3D40-8AAE-63FD7E432305}"/>
              </a:ext>
            </a:extLst>
          </p:cNvPr>
          <p:cNvPicPr>
            <a:picLocks noChangeAspect="1"/>
          </p:cNvPicPr>
          <p:nvPr/>
        </p:nvPicPr>
        <p:blipFill rotWithShape="1">
          <a:blip r:embed="rId4">
            <a:extLst>
              <a:ext uri="{28A0092B-C50C-407E-A947-70E740481C1C}">
                <a14:useLocalDpi xmlns:a14="http://schemas.microsoft.com/office/drawing/2010/main"/>
              </a:ext>
            </a:extLst>
          </a:blip>
          <a:srcRect r="-2498"/>
          <a:stretch/>
        </p:blipFill>
        <p:spPr>
          <a:xfrm>
            <a:off x="0" y="2333206"/>
            <a:ext cx="4245545" cy="3061517"/>
          </a:xfrm>
          <a:prstGeom prst="rect">
            <a:avLst/>
          </a:prstGeom>
        </p:spPr>
      </p:pic>
      <p:sp>
        <p:nvSpPr>
          <p:cNvPr id="19" name="Title 1">
            <a:extLst>
              <a:ext uri="{FF2B5EF4-FFF2-40B4-BE49-F238E27FC236}">
                <a16:creationId xmlns:a16="http://schemas.microsoft.com/office/drawing/2014/main" id="{5A901BEF-631F-714F-8C70-AE9400CA68E2}"/>
              </a:ext>
            </a:extLst>
          </p:cNvPr>
          <p:cNvSpPr txBox="1">
            <a:spLocks/>
          </p:cNvSpPr>
          <p:nvPr/>
        </p:nvSpPr>
        <p:spPr>
          <a:xfrm>
            <a:off x="629755" y="5778236"/>
            <a:ext cx="10712834" cy="683908"/>
          </a:xfrm>
          <a:prstGeom prst="rect">
            <a:avLst/>
          </a:prstGeom>
        </p:spPr>
        <p:txBody>
          <a:bodyPr vert="horz" lIns="80346" tIns="40174" rIns="80346" bIns="4017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56993">
              <a:defRPr/>
            </a:pPr>
            <a:r>
              <a:rPr lang="en-US" sz="4000" b="1" dirty="0">
                <a:solidFill>
                  <a:prstClr val="white"/>
                </a:solidFill>
                <a:latin typeface="+mn-lt"/>
                <a:ea typeface="Tahoma"/>
                <a:cs typeface="Tahoma"/>
              </a:rPr>
              <a:t>DIGITAL MARKETING &amp; HOME IMPROVEMENT</a:t>
            </a:r>
          </a:p>
        </p:txBody>
      </p:sp>
      <p:sp>
        <p:nvSpPr>
          <p:cNvPr id="4" name="TextBox 3">
            <a:extLst>
              <a:ext uri="{FF2B5EF4-FFF2-40B4-BE49-F238E27FC236}">
                <a16:creationId xmlns:a16="http://schemas.microsoft.com/office/drawing/2014/main" id="{F7F2249A-F2CA-5C42-BB1B-B55A156DB233}"/>
              </a:ext>
            </a:extLst>
          </p:cNvPr>
          <p:cNvSpPr txBox="1"/>
          <p:nvPr/>
        </p:nvSpPr>
        <p:spPr>
          <a:xfrm>
            <a:off x="9624996" y="1347430"/>
            <a:ext cx="184683" cy="461417"/>
          </a:xfrm>
          <a:prstGeom prst="rect">
            <a:avLst/>
          </a:prstGeom>
          <a:noFill/>
        </p:spPr>
        <p:txBody>
          <a:bodyPr wrap="none" rtlCol="0">
            <a:spAutoFit/>
          </a:bodyPr>
          <a:lstStyle/>
          <a:p>
            <a:endParaRPr lang="en-US" sz="2399"/>
          </a:p>
        </p:txBody>
      </p:sp>
      <p:pic>
        <p:nvPicPr>
          <p:cNvPr id="6" name="Picture 5">
            <a:extLst>
              <a:ext uri="{FF2B5EF4-FFF2-40B4-BE49-F238E27FC236}">
                <a16:creationId xmlns:a16="http://schemas.microsoft.com/office/drawing/2014/main" id="{D521E546-334C-7C4C-A2BE-7FA9777986CB}"/>
              </a:ext>
            </a:extLst>
          </p:cNvPr>
          <p:cNvPicPr>
            <a:picLocks noChangeAspect="1"/>
          </p:cNvPicPr>
          <p:nvPr/>
        </p:nvPicPr>
        <p:blipFill rotWithShape="1">
          <a:blip r:embed="rId5">
            <a:extLst>
              <a:ext uri="{28A0092B-C50C-407E-A947-70E740481C1C}">
                <a14:useLocalDpi xmlns:a14="http://schemas.microsoft.com/office/drawing/2010/main" val="0"/>
              </a:ext>
            </a:extLst>
          </a:blip>
          <a:srcRect l="22241" t="20613" r="21055" b="20613"/>
          <a:stretch/>
        </p:blipFill>
        <p:spPr>
          <a:xfrm>
            <a:off x="4592721" y="336665"/>
            <a:ext cx="2786902" cy="1575615"/>
          </a:xfrm>
          <a:prstGeom prst="rect">
            <a:avLst/>
          </a:prstGeom>
        </p:spPr>
      </p:pic>
      <p:pic>
        <p:nvPicPr>
          <p:cNvPr id="16" name="Picture 15">
            <a:extLst>
              <a:ext uri="{FF2B5EF4-FFF2-40B4-BE49-F238E27FC236}">
                <a16:creationId xmlns:a16="http://schemas.microsoft.com/office/drawing/2014/main" id="{B5DD4D01-94D6-274D-9F1F-A41227C9130E}"/>
              </a:ext>
            </a:extLst>
          </p:cNvPr>
          <p:cNvPicPr>
            <a:picLocks noChangeAspect="1"/>
          </p:cNvPicPr>
          <p:nvPr/>
        </p:nvPicPr>
        <p:blipFill rotWithShape="1">
          <a:blip r:embed="rId6">
            <a:extLst>
              <a:ext uri="{28A0092B-C50C-407E-A947-70E740481C1C}">
                <a14:useLocalDpi xmlns:a14="http://schemas.microsoft.com/office/drawing/2010/main" val="0"/>
              </a:ext>
            </a:extLst>
          </a:blip>
          <a:srcRect l="6064" r="6104"/>
          <a:stretch/>
        </p:blipFill>
        <p:spPr>
          <a:xfrm>
            <a:off x="3844899" y="2321753"/>
            <a:ext cx="4033558" cy="3061519"/>
          </a:xfrm>
          <a:prstGeom prst="rect">
            <a:avLst/>
          </a:prstGeom>
        </p:spPr>
      </p:pic>
    </p:spTree>
    <p:extLst>
      <p:ext uri="{BB962C8B-B14F-4D97-AF65-F5344CB8AC3E}">
        <p14:creationId xmlns:p14="http://schemas.microsoft.com/office/powerpoint/2010/main" val="89654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New shape">
            <a:extLst>
              <a:ext uri="{FF2B5EF4-FFF2-40B4-BE49-F238E27FC236}">
                <a16:creationId xmlns:a16="http://schemas.microsoft.com/office/drawing/2014/main" id="{5F02512E-4F2C-4A80-ABE5-62337D04ABC4}"/>
              </a:ext>
            </a:extLst>
          </p:cNvPr>
          <p:cNvSpPr/>
          <p:nvPr/>
        </p:nvSpPr>
        <p:spPr>
          <a:xfrm>
            <a:off x="802133" y="1083353"/>
            <a:ext cx="10320246" cy="1179012"/>
          </a:xfr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prstClr val="black"/>
              </a:solidFill>
              <a:effectLst/>
              <a:uLnTx/>
              <a:uFillTx/>
              <a:latin typeface="Roboto"/>
              <a:ea typeface="+mn-ea"/>
              <a:cs typeface="Arial" pitchFamily="34" charset="0"/>
            </a:endParaRPr>
          </a:p>
        </p:txBody>
      </p:sp>
      <p:pic>
        <p:nvPicPr>
          <p:cNvPr id="67" name="Picture 66">
            <a:extLst>
              <a:ext uri="{FF2B5EF4-FFF2-40B4-BE49-F238E27FC236}">
                <a16:creationId xmlns:a16="http://schemas.microsoft.com/office/drawing/2014/main" id="{C11CCEDE-78FF-4F44-A954-5D426A49B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cxnSp>
        <p:nvCxnSpPr>
          <p:cNvPr id="13" name="Straight Connector 12">
            <a:extLst>
              <a:ext uri="{FF2B5EF4-FFF2-40B4-BE49-F238E27FC236}">
                <a16:creationId xmlns:a16="http://schemas.microsoft.com/office/drawing/2014/main" id="{7DC8FAF3-6340-4F1C-B197-F94EB1CD5086}"/>
              </a:ext>
            </a:extLst>
          </p:cNvPr>
          <p:cNvCxnSpPr>
            <a:cxnSpLocks/>
          </p:cNvCxnSpPr>
          <p:nvPr/>
        </p:nvCxnSpPr>
        <p:spPr>
          <a:xfrm>
            <a:off x="642423" y="1354488"/>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9A62426C-B29D-4B8C-990E-36E3EA14A6E4}"/>
              </a:ext>
            </a:extLst>
          </p:cNvPr>
          <p:cNvSpPr txBox="1"/>
          <p:nvPr/>
        </p:nvSpPr>
        <p:spPr>
          <a:xfrm>
            <a:off x="541593" y="451370"/>
            <a:ext cx="9691065" cy="707886"/>
          </a:xfrm>
          <a:prstGeom prst="rect">
            <a:avLst/>
          </a:prstGeom>
          <a:noFill/>
        </p:spPr>
        <p:txBody>
          <a:bodyPr wrap="square" rtlCol="0" anchor="t">
            <a:spAutoFit/>
          </a:bodyPr>
          <a:lstStyle/>
          <a:p>
            <a:pPr>
              <a:defRPr/>
            </a:pPr>
            <a:r>
              <a:rPr kumimoji="0" lang="en-US" sz="4000" b="1" u="none" strike="noStrike" kern="1200" cap="none" spc="0" normalizeH="0" baseline="0" noProof="0" dirty="0">
                <a:ln>
                  <a:noFill/>
                </a:ln>
                <a:solidFill>
                  <a:srgbClr val="FF0000"/>
                </a:solidFill>
                <a:effectLst/>
                <a:uLnTx/>
                <a:uFillTx/>
              </a:rPr>
              <a:t>Social Media Advertising</a:t>
            </a:r>
          </a:p>
        </p:txBody>
      </p:sp>
      <p:sp>
        <p:nvSpPr>
          <p:cNvPr id="14" name="Rectangle 13">
            <a:extLst>
              <a:ext uri="{FF2B5EF4-FFF2-40B4-BE49-F238E27FC236}">
                <a16:creationId xmlns:a16="http://schemas.microsoft.com/office/drawing/2014/main" id="{8B1825DB-F2C5-4ACD-A9FD-50A34CD79765}"/>
              </a:ext>
            </a:extLst>
          </p:cNvPr>
          <p:cNvSpPr/>
          <p:nvPr/>
        </p:nvSpPr>
        <p:spPr>
          <a:xfrm>
            <a:off x="935877" y="1354488"/>
            <a:ext cx="10320246" cy="5016758"/>
          </a:xfrm>
          <a:prstGeom prst="rect">
            <a:avLst/>
          </a:prstGeom>
        </p:spPr>
        <p:txBody>
          <a:bodyPr wrap="square">
            <a:spAutoFit/>
          </a:bodyPr>
          <a:lstStyle/>
          <a:p>
            <a:pPr marL="0" marR="0" lvl="0" indent="0" algn="ctr" defTabSz="609585" rtl="0" eaLnBrk="1" fontAlgn="auto" latinLnBrk="0" hangingPunct="1">
              <a:lnSpc>
                <a:spcPct val="100000"/>
              </a:lnSpc>
              <a:spcBef>
                <a:spcPct val="0"/>
              </a:spcBef>
              <a:spcAft>
                <a:spcPts val="0"/>
              </a:spcAft>
              <a:buClrTx/>
              <a:buSzTx/>
              <a:buFontTx/>
              <a:buNone/>
              <a:tabLst/>
              <a:defRPr/>
            </a:pPr>
            <a:r>
              <a:rPr lang="en-US" sz="2000" dirty="0">
                <a:solidFill>
                  <a:srgbClr val="2C3C43"/>
                </a:solidFill>
              </a:rPr>
              <a:t>Whether you’re looking for assistance in managing your social pages or looking to grow your following and increase your Likes, we’re here to help!</a:t>
            </a:r>
          </a:p>
          <a:p>
            <a:pPr marL="0" marR="0" lvl="0" indent="0" algn="ctr" defTabSz="609585" rtl="0" eaLnBrk="1" fontAlgn="auto" latinLnBrk="0" hangingPunct="1">
              <a:lnSpc>
                <a:spcPct val="100000"/>
              </a:lnSpc>
              <a:spcBef>
                <a:spcPct val="0"/>
              </a:spcBef>
              <a:spcAft>
                <a:spcPts val="0"/>
              </a:spcAft>
              <a:buClrTx/>
              <a:buSzTx/>
              <a:buFontTx/>
              <a:buNone/>
              <a:tabLst/>
              <a:defRPr/>
            </a:pPr>
            <a:endParaRPr lang="en-US" sz="2000" dirty="0">
              <a:solidFill>
                <a:srgbClr val="2C3C43"/>
              </a:solidFill>
            </a:endParaRPr>
          </a:p>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dirty="0">
                <a:solidFill>
                  <a:srgbClr val="2C3C43"/>
                </a:solidFill>
              </a:rPr>
              <a:t>We can manage your social accounts for you to ensure consistent posting, increasing followers and maintaining relevant content.</a:t>
            </a:r>
          </a:p>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2000" dirty="0">
              <a:solidFill>
                <a:srgbClr val="2C3C43"/>
              </a:solidFill>
            </a:endParaRPr>
          </a:p>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dirty="0">
                <a:solidFill>
                  <a:srgbClr val="2C3C43"/>
                </a:solidFill>
              </a:rPr>
              <a:t>We can design an advertising campaign targeting look-alike-audiences, enabling you to appeal to users that “look” like your current fans and followers but aren’t following you – yet.</a:t>
            </a:r>
          </a:p>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2000" dirty="0">
              <a:solidFill>
                <a:srgbClr val="2C3C43"/>
              </a:solidFill>
            </a:endParaRPr>
          </a:p>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dirty="0">
                <a:solidFill>
                  <a:srgbClr val="2C3C43"/>
                </a:solidFill>
              </a:rPr>
              <a:t>Use consistent ad campaigns or simply promote specific sales or events throughout the year.</a:t>
            </a:r>
          </a:p>
          <a:p>
            <a:pPr marL="0" marR="0" lvl="0" indent="0" algn="ctr" defTabSz="609585" rtl="0" eaLnBrk="1" fontAlgn="auto" latinLnBrk="0" hangingPunct="1">
              <a:lnSpc>
                <a:spcPct val="100000"/>
              </a:lnSpc>
              <a:spcBef>
                <a:spcPct val="0"/>
              </a:spcBef>
              <a:spcAft>
                <a:spcPts val="0"/>
              </a:spcAft>
              <a:buClrTx/>
              <a:buSzTx/>
              <a:buFontTx/>
              <a:buNone/>
              <a:tabLst/>
              <a:defRPr/>
            </a:pPr>
            <a:endParaRPr kumimoji="0" lang="en-US" sz="2000" u="none" strike="noStrike" kern="1200" cap="none" spc="0" normalizeH="0" baseline="0" noProof="0" dirty="0">
              <a:ln>
                <a:noFill/>
              </a:ln>
              <a:solidFill>
                <a:srgbClr val="2C3C43"/>
              </a:solidFill>
              <a:effectLst/>
              <a:uLnTx/>
              <a:uFillTx/>
            </a:endParaRP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000" u="none" strike="noStrike" kern="1200" cap="none" spc="0" normalizeH="0" baseline="0" noProof="0" dirty="0">
                <a:ln>
                  <a:noFill/>
                </a:ln>
                <a:solidFill>
                  <a:srgbClr val="2C3C43"/>
                </a:solidFill>
                <a:effectLst/>
                <a:uLnTx/>
                <a:uFillTx/>
              </a:rPr>
              <a:t>Measurable KPIs:</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dirty="0">
                <a:solidFill>
                  <a:srgbClr val="2C3C43"/>
                </a:solidFill>
              </a:rPr>
              <a:t>Impressions</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dirty="0">
                <a:solidFill>
                  <a:srgbClr val="2C3C43"/>
                </a:solidFill>
              </a:rPr>
              <a:t>Profiles Reached</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u="none" strike="noStrike" kern="1200" cap="none" spc="0" normalizeH="0" baseline="0" noProof="0" dirty="0">
                <a:ln>
                  <a:noFill/>
                </a:ln>
                <a:solidFill>
                  <a:srgbClr val="2C3C43"/>
                </a:solidFill>
                <a:effectLst/>
                <a:uLnTx/>
                <a:uFillTx/>
              </a:rPr>
              <a:t>Clicks &amp; CTR</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dirty="0">
                <a:solidFill>
                  <a:srgbClr val="2C3C43"/>
                </a:solidFill>
              </a:rPr>
              <a:t>Views to 25%, 50%, 75%, &amp; 100% (video ads only)</a:t>
            </a:r>
            <a:endParaRPr kumimoji="0" lang="en-US" sz="2000" u="none" strike="noStrike" kern="1200" cap="none" spc="0" normalizeH="0" baseline="0" noProof="0" dirty="0">
              <a:ln>
                <a:noFill/>
              </a:ln>
              <a:solidFill>
                <a:srgbClr val="2C3C43"/>
              </a:solidFill>
              <a:effectLst/>
              <a:uLnTx/>
              <a:uFillTx/>
            </a:endParaRPr>
          </a:p>
        </p:txBody>
      </p:sp>
      <p:pic>
        <p:nvPicPr>
          <p:cNvPr id="1034" name="Picture 10" descr="Social Media Icons Set Logo Vector Illustrator, Social Icons, Logo Icons, Media  Icons PNG and Vector with Transparent Background for Free Download | Social  media icons, Social media icons free, Media icon">
            <a:extLst>
              <a:ext uri="{FF2B5EF4-FFF2-40B4-BE49-F238E27FC236}">
                <a16:creationId xmlns:a16="http://schemas.microsoft.com/office/drawing/2014/main" id="{6E6725CD-2596-4F15-AD9A-365380C66376}"/>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b="64767"/>
          <a:stretch/>
        </p:blipFill>
        <p:spPr bwMode="auto">
          <a:xfrm>
            <a:off x="3989065" y="2697084"/>
            <a:ext cx="4213870" cy="148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38614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u="none" strike="noStrike" kern="1200" cap="none" spc="0" normalizeH="0" baseline="0" noProof="0" dirty="0">
              <a:ln>
                <a:noFill/>
              </a:ln>
              <a:solidFill>
                <a:prstClr val="white"/>
              </a:solidFill>
              <a:effectLst/>
              <a:uLnTx/>
              <a:uFillTx/>
              <a:latin typeface="+mn-lt"/>
              <a:cs typeface="Helvetica"/>
            </a:endParaRPr>
          </a:p>
        </p:txBody>
      </p:sp>
      <p:pic>
        <p:nvPicPr>
          <p:cNvPr id="7" name="Picture 6">
            <a:extLst>
              <a:ext uri="{FF2B5EF4-FFF2-40B4-BE49-F238E27FC236}">
                <a16:creationId xmlns:a16="http://schemas.microsoft.com/office/drawing/2014/main" id="{0AD719D2-153D-E84B-A6D9-80696041D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0673" y="2776151"/>
            <a:ext cx="2176161" cy="1305697"/>
          </a:xfrm>
          <a:prstGeom prst="rect">
            <a:avLst/>
          </a:prstGeom>
        </p:spPr>
      </p:pic>
      <p:sp>
        <p:nvSpPr>
          <p:cNvPr id="2" name="Rectangle 1">
            <a:extLst>
              <a:ext uri="{FF2B5EF4-FFF2-40B4-BE49-F238E27FC236}">
                <a16:creationId xmlns:a16="http://schemas.microsoft.com/office/drawing/2014/main" id="{02388827-0EFF-1C48-AB6D-5F321CA234CB}"/>
              </a:ext>
            </a:extLst>
          </p:cNvPr>
          <p:cNvSpPr/>
          <p:nvPr/>
        </p:nvSpPr>
        <p:spPr>
          <a:xfrm>
            <a:off x="1868557" y="4582629"/>
            <a:ext cx="6096000" cy="800219"/>
          </a:xfrm>
          <a:prstGeom prst="rect">
            <a:avLst/>
          </a:prstGeom>
        </p:spPr>
        <p:txBody>
          <a:bodyPr>
            <a:spAutoFit/>
          </a:bodyPr>
          <a:lstStyle/>
          <a:p>
            <a:pPr marL="285750" indent="-285750">
              <a:spcBef>
                <a:spcPts val="600"/>
              </a:spcBef>
              <a:spcAft>
                <a:spcPts val="600"/>
              </a:spcAft>
              <a:buClr>
                <a:srgbClr val="ADD31A"/>
              </a:buClr>
              <a:buFont typeface="Arial" panose="020B0604020202020204" pitchFamily="34" charset="0"/>
              <a:buChar char="•"/>
            </a:pPr>
            <a:r>
              <a:rPr lang="en-US" dirty="0">
                <a:solidFill>
                  <a:schemeClr val="bg1"/>
                </a:solidFill>
                <a:ea typeface="Tahoma" charset="0"/>
                <a:cs typeface="Tahoma" charset="0"/>
              </a:rPr>
              <a:t>Video Production</a:t>
            </a:r>
          </a:p>
          <a:p>
            <a:pPr marL="285750" indent="-285750">
              <a:spcBef>
                <a:spcPts val="600"/>
              </a:spcBef>
              <a:spcAft>
                <a:spcPts val="600"/>
              </a:spcAft>
              <a:buClr>
                <a:srgbClr val="ADD31A"/>
              </a:buClr>
              <a:buFont typeface="Arial" panose="020B0604020202020204" pitchFamily="34" charset="0"/>
              <a:buChar char="•"/>
            </a:pPr>
            <a:r>
              <a:rPr lang="en-US" dirty="0">
                <a:solidFill>
                  <a:schemeClr val="bg1"/>
                </a:solidFill>
                <a:ea typeface="Tahoma" charset="0"/>
                <a:cs typeface="Tahoma" charset="0"/>
              </a:rPr>
              <a:t>Video Marketing</a:t>
            </a:r>
          </a:p>
        </p:txBody>
      </p:sp>
      <p:sp>
        <p:nvSpPr>
          <p:cNvPr id="8" name="Title 1">
            <a:extLst>
              <a:ext uri="{FF2B5EF4-FFF2-40B4-BE49-F238E27FC236}">
                <a16:creationId xmlns:a16="http://schemas.microsoft.com/office/drawing/2014/main" id="{958DD2F4-9BE5-4F97-8050-215350451730}"/>
              </a:ext>
            </a:extLst>
          </p:cNvPr>
          <p:cNvSpPr txBox="1">
            <a:spLocks/>
          </p:cNvSpPr>
          <p:nvPr/>
        </p:nvSpPr>
        <p:spPr>
          <a:xfrm>
            <a:off x="386079" y="2609037"/>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mn-lt"/>
                <a:cs typeface="Helvetica"/>
              </a:rPr>
              <a:t>SHOWCASE YOUR TEAM,</a:t>
            </a:r>
          </a:p>
          <a:p>
            <a:pPr marL="0" marR="0" lvl="0" indent="0" algn="r" defTabSz="914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mn-lt"/>
                <a:cs typeface="Helvetica"/>
              </a:rPr>
              <a:t>PRODUCTS, &amp; SERVICES</a:t>
            </a:r>
          </a:p>
        </p:txBody>
      </p:sp>
    </p:spTree>
    <p:extLst>
      <p:ext uri="{BB962C8B-B14F-4D97-AF65-F5344CB8AC3E}">
        <p14:creationId xmlns:p14="http://schemas.microsoft.com/office/powerpoint/2010/main" val="293688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New shape">
            <a:extLst>
              <a:ext uri="{FF2B5EF4-FFF2-40B4-BE49-F238E27FC236}">
                <a16:creationId xmlns:a16="http://schemas.microsoft.com/office/drawing/2014/main" id="{5F02512E-4F2C-4A80-ABE5-62337D04ABC4}"/>
              </a:ext>
            </a:extLst>
          </p:cNvPr>
          <p:cNvSpPr/>
          <p:nvPr/>
        </p:nvSpPr>
        <p:spPr>
          <a:xfrm>
            <a:off x="802133" y="1083353"/>
            <a:ext cx="10320246" cy="1179012"/>
          </a:xfr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prstClr val="black"/>
              </a:solidFill>
              <a:effectLst/>
              <a:uLnTx/>
              <a:uFillTx/>
              <a:latin typeface="Roboto"/>
              <a:ea typeface="+mn-ea"/>
              <a:cs typeface="Arial" pitchFamily="34" charset="0"/>
            </a:endParaRPr>
          </a:p>
        </p:txBody>
      </p:sp>
      <p:pic>
        <p:nvPicPr>
          <p:cNvPr id="67" name="Picture 66">
            <a:extLst>
              <a:ext uri="{FF2B5EF4-FFF2-40B4-BE49-F238E27FC236}">
                <a16:creationId xmlns:a16="http://schemas.microsoft.com/office/drawing/2014/main" id="{C11CCEDE-78FF-4F44-A954-5D426A49B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cxnSp>
        <p:nvCxnSpPr>
          <p:cNvPr id="13" name="Straight Connector 12">
            <a:extLst>
              <a:ext uri="{FF2B5EF4-FFF2-40B4-BE49-F238E27FC236}">
                <a16:creationId xmlns:a16="http://schemas.microsoft.com/office/drawing/2014/main" id="{7DC8FAF3-6340-4F1C-B197-F94EB1CD5086}"/>
              </a:ext>
            </a:extLst>
          </p:cNvPr>
          <p:cNvCxnSpPr>
            <a:cxnSpLocks/>
          </p:cNvCxnSpPr>
          <p:nvPr/>
        </p:nvCxnSpPr>
        <p:spPr>
          <a:xfrm>
            <a:off x="642423" y="1354488"/>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9A62426C-B29D-4B8C-990E-36E3EA14A6E4}"/>
              </a:ext>
            </a:extLst>
          </p:cNvPr>
          <p:cNvSpPr txBox="1"/>
          <p:nvPr/>
        </p:nvSpPr>
        <p:spPr>
          <a:xfrm>
            <a:off x="541593" y="451370"/>
            <a:ext cx="9691065" cy="707886"/>
          </a:xfrm>
          <a:prstGeom prst="rect">
            <a:avLst/>
          </a:prstGeom>
          <a:noFill/>
        </p:spPr>
        <p:txBody>
          <a:bodyPr wrap="square" rtlCol="0" anchor="t">
            <a:spAutoFit/>
          </a:bodyPr>
          <a:lstStyle/>
          <a:p>
            <a:pPr>
              <a:defRPr/>
            </a:pPr>
            <a:r>
              <a:rPr kumimoji="0" lang="en-US" sz="4000" b="1" u="none" strike="noStrike" kern="1200" cap="none" spc="0" normalizeH="0" baseline="0" noProof="0" dirty="0">
                <a:ln>
                  <a:noFill/>
                </a:ln>
                <a:solidFill>
                  <a:srgbClr val="FF0000"/>
                </a:solidFill>
                <a:effectLst/>
                <a:uLnTx/>
                <a:uFillTx/>
              </a:rPr>
              <a:t>Video Production</a:t>
            </a:r>
          </a:p>
        </p:txBody>
      </p:sp>
      <p:sp>
        <p:nvSpPr>
          <p:cNvPr id="14" name="Rectangle 13">
            <a:extLst>
              <a:ext uri="{FF2B5EF4-FFF2-40B4-BE49-F238E27FC236}">
                <a16:creationId xmlns:a16="http://schemas.microsoft.com/office/drawing/2014/main" id="{8B1825DB-F2C5-4ACD-A9FD-50A34CD79765}"/>
              </a:ext>
            </a:extLst>
          </p:cNvPr>
          <p:cNvSpPr/>
          <p:nvPr/>
        </p:nvSpPr>
        <p:spPr>
          <a:xfrm>
            <a:off x="4168877" y="1354488"/>
            <a:ext cx="7659329" cy="4708981"/>
          </a:xfrm>
          <a:prstGeom prst="rect">
            <a:avLst/>
          </a:prstGeom>
        </p:spPr>
        <p:txBody>
          <a:bodyPr wrap="square">
            <a:spAutoFit/>
          </a:bodyPr>
          <a:lstStyle/>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u="none" strike="noStrike" kern="1200" cap="none" spc="0" normalizeH="0" baseline="0" noProof="0" dirty="0">
                <a:ln>
                  <a:noFill/>
                </a:ln>
                <a:solidFill>
                  <a:srgbClr val="2C3C43"/>
                </a:solidFill>
                <a:effectLst/>
                <a:uLnTx/>
                <a:uFillTx/>
              </a:rPr>
              <a:t>We partner with a professional video company to provide advertisers with professional video solutions including staff interviews, B-roll footage, and drone shots</a:t>
            </a:r>
          </a:p>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2000" dirty="0">
              <a:solidFill>
                <a:srgbClr val="2C3C43"/>
              </a:solidFill>
            </a:endParaRPr>
          </a:p>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dirty="0">
                <a:solidFill>
                  <a:srgbClr val="2C3C43"/>
                </a:solidFill>
              </a:rPr>
              <a:t>We also offer editing services to advertisers who have their own video footage and assets that simply need some production work or a little polishing</a:t>
            </a:r>
          </a:p>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000" u="none" strike="noStrike" kern="1200" cap="none" spc="0" normalizeH="0" baseline="0" noProof="0" dirty="0">
              <a:ln>
                <a:noFill/>
              </a:ln>
              <a:solidFill>
                <a:srgbClr val="2C3C43"/>
              </a:solidFill>
              <a:effectLst/>
              <a:uLnTx/>
              <a:uFillTx/>
            </a:endParaRP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000" b="1" u="none" strike="noStrike" kern="1200" cap="none" spc="0" normalizeH="0" baseline="0" noProof="0" dirty="0">
                <a:ln>
                  <a:noFill/>
                </a:ln>
                <a:solidFill>
                  <a:srgbClr val="2C3C43"/>
                </a:solidFill>
                <a:effectLst/>
                <a:uLnTx/>
                <a:uFillTx/>
              </a:rPr>
              <a:t>Investing in </a:t>
            </a:r>
            <a:r>
              <a:rPr lang="en-US" sz="2000" b="1" dirty="0">
                <a:solidFill>
                  <a:srgbClr val="2C3C43"/>
                </a:solidFill>
              </a:rPr>
              <a:t>V</a:t>
            </a:r>
            <a:r>
              <a:rPr kumimoji="0" lang="en-US" sz="2000" b="1" u="none" strike="noStrike" kern="1200" cap="none" spc="0" normalizeH="0" baseline="0" noProof="0" dirty="0" err="1">
                <a:ln>
                  <a:noFill/>
                </a:ln>
                <a:solidFill>
                  <a:srgbClr val="2C3C43"/>
                </a:solidFill>
                <a:effectLst/>
                <a:uLnTx/>
                <a:uFillTx/>
              </a:rPr>
              <a:t>ideo</a:t>
            </a:r>
            <a:r>
              <a:rPr kumimoji="0" lang="en-US" sz="2000" b="1" u="none" strike="noStrike" kern="1200" cap="none" spc="0" normalizeH="0" baseline="0" noProof="0" dirty="0">
                <a:ln>
                  <a:noFill/>
                </a:ln>
                <a:solidFill>
                  <a:srgbClr val="2C3C43"/>
                </a:solidFill>
                <a:effectLst/>
                <a:uLnTx/>
                <a:uFillTx/>
              </a:rPr>
              <a:t> is Valuable for a Variety of Reasons</a:t>
            </a:r>
          </a:p>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dirty="0">
                <a:solidFill>
                  <a:srgbClr val="2C3C43"/>
                </a:solidFill>
              </a:rPr>
              <a:t>You own the assets – use these assets on your website, social media, and in your marketing efforts</a:t>
            </a:r>
          </a:p>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dirty="0">
                <a:solidFill>
                  <a:srgbClr val="2C3C43"/>
                </a:solidFill>
              </a:rPr>
              <a:t>Showcase your staff, family, and even customers so that there are familiar faces in your videos and in your store</a:t>
            </a:r>
          </a:p>
          <a:p>
            <a:pPr marL="342900" marR="0" lvl="0" indent="-34290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dirty="0">
                <a:solidFill>
                  <a:srgbClr val="2C3C43"/>
                </a:solidFill>
              </a:rPr>
              <a:t>Effectively use live-action to show products and services in ways static advertising just can’t</a:t>
            </a:r>
          </a:p>
        </p:txBody>
      </p:sp>
      <p:pic>
        <p:nvPicPr>
          <p:cNvPr id="2050" name="Picture 2" descr="Video Production and Media | Purdue University Innovative Learning">
            <a:extLst>
              <a:ext uri="{FF2B5EF4-FFF2-40B4-BE49-F238E27FC236}">
                <a16:creationId xmlns:a16="http://schemas.microsoft.com/office/drawing/2014/main" id="{3A3EC7AE-EF00-4651-80ED-30ECB576C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593" y="2616999"/>
            <a:ext cx="3627284" cy="1783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14336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42F0807-EB47-ED43-8564-4A7B70A19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schemeClr val="bg1"/>
              </a:solidFill>
              <a:latin typeface="Arial" charset="0"/>
              <a:ea typeface="Arial" charset="0"/>
              <a:cs typeface="Arial" charset="0"/>
            </a:endParaRPr>
          </a:p>
        </p:txBody>
      </p:sp>
      <p:sp>
        <p:nvSpPr>
          <p:cNvPr id="2" name="TextBox 1">
            <a:extLst>
              <a:ext uri="{FF2B5EF4-FFF2-40B4-BE49-F238E27FC236}">
                <a16:creationId xmlns:a16="http://schemas.microsoft.com/office/drawing/2014/main" id="{E044839F-E53F-44EB-972C-92637B576A2F}"/>
              </a:ext>
            </a:extLst>
          </p:cNvPr>
          <p:cNvSpPr txBox="1"/>
          <p:nvPr/>
        </p:nvSpPr>
        <p:spPr>
          <a:xfrm>
            <a:off x="1480953" y="1264993"/>
            <a:ext cx="9230094" cy="861774"/>
          </a:xfrm>
          <a:prstGeom prst="rect">
            <a:avLst/>
          </a:prstGeom>
          <a:noFill/>
        </p:spPr>
        <p:txBody>
          <a:bodyPr wrap="square" rtlCol="0" anchor="t">
            <a:spAutoFit/>
          </a:bodyPr>
          <a:lstStyle/>
          <a:p>
            <a:pPr algn="ctr"/>
            <a:r>
              <a:rPr lang="en-US" sz="2400" dirty="0">
                <a:solidFill>
                  <a:schemeClr val="tx1">
                    <a:lumMod val="95000"/>
                    <a:lumOff val="5000"/>
                  </a:schemeClr>
                </a:solidFill>
                <a:ea typeface="Tahoma"/>
                <a:cs typeface="Tahoma"/>
              </a:rPr>
              <a:t>One of the top video campaigns we continue to see increasing success within the Home Improvement industry is </a:t>
            </a:r>
            <a:r>
              <a:rPr lang="en-US" sz="2400" b="1" dirty="0">
                <a:solidFill>
                  <a:srgbClr val="FF0000"/>
                </a:solidFill>
                <a:ea typeface="Tahoma"/>
                <a:cs typeface="Tahoma"/>
              </a:rPr>
              <a:t>YouTube TrueView</a:t>
            </a:r>
          </a:p>
        </p:txBody>
      </p:sp>
      <p:pic>
        <p:nvPicPr>
          <p:cNvPr id="13" name="Picture 12">
            <a:extLst>
              <a:ext uri="{FF2B5EF4-FFF2-40B4-BE49-F238E27FC236}">
                <a16:creationId xmlns:a16="http://schemas.microsoft.com/office/drawing/2014/main" id="{668E7A15-314F-4F55-AA48-B11E4011F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6113" y="6001251"/>
            <a:ext cx="1821453" cy="993520"/>
          </a:xfrm>
          <a:prstGeom prst="rect">
            <a:avLst/>
          </a:prstGeom>
        </p:spPr>
      </p:pic>
      <p:sp>
        <p:nvSpPr>
          <p:cNvPr id="14" name="TextBox 13">
            <a:extLst>
              <a:ext uri="{FF2B5EF4-FFF2-40B4-BE49-F238E27FC236}">
                <a16:creationId xmlns:a16="http://schemas.microsoft.com/office/drawing/2014/main" id="{1DE924F4-F15F-C447-B5C6-B809E96EF09E}"/>
              </a:ext>
            </a:extLst>
          </p:cNvPr>
          <p:cNvSpPr txBox="1"/>
          <p:nvPr/>
        </p:nvSpPr>
        <p:spPr>
          <a:xfrm>
            <a:off x="475719" y="402027"/>
            <a:ext cx="11241360" cy="787588"/>
          </a:xfrm>
          <a:prstGeom prst="rect">
            <a:avLst/>
          </a:prstGeom>
          <a:noFill/>
        </p:spPr>
        <p:txBody>
          <a:bodyPr wrap="square"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FF0000"/>
                </a:solidFill>
                <a:effectLst/>
                <a:uLnTx/>
                <a:uFillTx/>
              </a:rPr>
              <a:t>Video Marketing</a:t>
            </a:r>
          </a:p>
        </p:txBody>
      </p:sp>
      <p:cxnSp>
        <p:nvCxnSpPr>
          <p:cNvPr id="18" name="Straight Connector 17">
            <a:extLst>
              <a:ext uri="{FF2B5EF4-FFF2-40B4-BE49-F238E27FC236}">
                <a16:creationId xmlns:a16="http://schemas.microsoft.com/office/drawing/2014/main" id="{E0A6256C-0402-CB43-AACD-CAC3CE245A77}"/>
              </a:ext>
            </a:extLst>
          </p:cNvPr>
          <p:cNvCxnSpPr>
            <a:cxnSpLocks/>
          </p:cNvCxnSpPr>
          <p:nvPr/>
        </p:nvCxnSpPr>
        <p:spPr>
          <a:xfrm rot="5400000">
            <a:off x="1503264" y="378579"/>
            <a:ext cx="0" cy="1828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403966B-2888-4334-9BA9-80ABA7995EC1}"/>
              </a:ext>
            </a:extLst>
          </p:cNvPr>
          <p:cNvPicPr>
            <a:picLocks noChangeAspect="1"/>
          </p:cNvPicPr>
          <p:nvPr/>
        </p:nvPicPr>
        <p:blipFill>
          <a:blip r:embed="rId5">
            <a:lum bright="70000" contrast="-70000"/>
            <a:alphaModFix amt="70000"/>
          </a:blip>
          <a:stretch>
            <a:fillRect/>
          </a:stretch>
        </p:blipFill>
        <p:spPr>
          <a:xfrm>
            <a:off x="2866725" y="2202145"/>
            <a:ext cx="6458550" cy="3859161"/>
          </a:xfrm>
          <a:prstGeom prst="rect">
            <a:avLst/>
          </a:prstGeom>
          <a:ln>
            <a:noFill/>
          </a:ln>
        </p:spPr>
      </p:pic>
      <p:sp>
        <p:nvSpPr>
          <p:cNvPr id="16" name="Rectangle 15">
            <a:extLst>
              <a:ext uri="{FF2B5EF4-FFF2-40B4-BE49-F238E27FC236}">
                <a16:creationId xmlns:a16="http://schemas.microsoft.com/office/drawing/2014/main" id="{64ACAC56-0B2C-4AC6-BE3B-2626D604B2F4}"/>
              </a:ext>
            </a:extLst>
          </p:cNvPr>
          <p:cNvSpPr/>
          <p:nvPr/>
        </p:nvSpPr>
        <p:spPr>
          <a:xfrm>
            <a:off x="475719" y="2255776"/>
            <a:ext cx="6535675" cy="4001095"/>
          </a:xfrm>
          <a:prstGeom prst="rect">
            <a:avLst/>
          </a:prstGeom>
        </p:spPr>
        <p:txBody>
          <a:bodyPr wrap="square">
            <a:spAutoFit/>
          </a:bodyPr>
          <a:lstStyle/>
          <a:p>
            <a:pPr marL="285750" marR="0" lvl="0" indent="-285750" defTabSz="609585" rtl="0" eaLnBrk="1" fontAlgn="auto" latinLnBrk="0" hangingPunct="1">
              <a:spcBef>
                <a:spcPts val="600"/>
              </a:spcBef>
              <a:spcAft>
                <a:spcPts val="0"/>
              </a:spcAft>
              <a:buClrTx/>
              <a:buSzTx/>
              <a:buFont typeface="Arial" panose="020B0604020202020204" pitchFamily="34" charset="0"/>
              <a:buChar char="•"/>
              <a:tabLst/>
              <a:defRPr/>
            </a:pPr>
            <a:r>
              <a:rPr lang="en-US" dirty="0">
                <a:solidFill>
                  <a:srgbClr val="2C3C43"/>
                </a:solidFill>
              </a:rPr>
              <a:t>Use product/service-specific or general branding video ads to target specific audiences in specific zip codes</a:t>
            </a:r>
          </a:p>
          <a:p>
            <a:pPr marL="285750" marR="0" lvl="0" indent="-285750" defTabSz="609585" rtl="0" eaLnBrk="1" fontAlgn="auto" latinLnBrk="0" hangingPunct="1">
              <a:spcBef>
                <a:spcPts val="600"/>
              </a:spcBef>
              <a:spcAft>
                <a:spcPts val="0"/>
              </a:spcAft>
              <a:buClrTx/>
              <a:buSzTx/>
              <a:buFont typeface="Arial" panose="020B0604020202020204" pitchFamily="34" charset="0"/>
              <a:buChar char="•"/>
              <a:tabLst/>
              <a:defRPr/>
            </a:pPr>
            <a:r>
              <a:rPr lang="en-US" dirty="0">
                <a:solidFill>
                  <a:srgbClr val="2C3C43"/>
                </a:solidFill>
              </a:rPr>
              <a:t>With direct access into the platform we can </a:t>
            </a:r>
            <a:r>
              <a:rPr kumimoji="0" lang="en-US" u="none" strike="noStrike" kern="1200" cap="none" spc="0" normalizeH="0" baseline="0" noProof="0" dirty="0">
                <a:ln>
                  <a:noFill/>
                </a:ln>
                <a:solidFill>
                  <a:srgbClr val="2C3C43"/>
                </a:solidFill>
                <a:effectLst/>
                <a:uLnTx/>
                <a:uFillTx/>
              </a:rPr>
              <a:t>easily pause, activate, </a:t>
            </a:r>
            <a:r>
              <a:rPr lang="en-US" dirty="0">
                <a:solidFill>
                  <a:srgbClr val="2C3C43"/>
                </a:solidFill>
              </a:rPr>
              <a:t>and swap videos according to seasonal fluctuations, video updates, or market trends</a:t>
            </a:r>
          </a:p>
          <a:p>
            <a:pPr marL="285750" marR="0" lvl="0" indent="-285750" defTabSz="609585" rtl="0" eaLnBrk="1" fontAlgn="auto" latinLnBrk="0" hangingPunct="1">
              <a:spcBef>
                <a:spcPts val="600"/>
              </a:spcBef>
              <a:spcAft>
                <a:spcPts val="0"/>
              </a:spcAft>
              <a:buClrTx/>
              <a:buSzTx/>
              <a:buFont typeface="Arial" panose="020B0604020202020204" pitchFamily="34" charset="0"/>
              <a:buChar char="•"/>
              <a:tabLst/>
              <a:defRPr/>
            </a:pPr>
            <a:r>
              <a:rPr kumimoji="0" lang="en-US" u="none" strike="noStrike" kern="1200" cap="none" spc="0" normalizeH="0" baseline="0" noProof="0" dirty="0">
                <a:ln>
                  <a:noFill/>
                </a:ln>
                <a:solidFill>
                  <a:srgbClr val="2C3C43"/>
                </a:solidFill>
                <a:effectLst/>
                <a:uLnTx/>
                <a:uFillTx/>
              </a:rPr>
              <a:t>Views are only chalked up to “completed” when the video is played through to :30 or played through its entirety – whichever is achieved first – and you only pay for completed views</a:t>
            </a:r>
          </a:p>
          <a:p>
            <a:pPr marL="285750" marR="0" lvl="0" indent="-285750" defTabSz="609585" rtl="0" eaLnBrk="1" fontAlgn="auto" latinLnBrk="0" hangingPunct="1">
              <a:spcBef>
                <a:spcPts val="600"/>
              </a:spcBef>
              <a:spcAft>
                <a:spcPts val="0"/>
              </a:spcAft>
              <a:buClrTx/>
              <a:buSzTx/>
              <a:buFont typeface="Arial" panose="020B0604020202020204" pitchFamily="34" charset="0"/>
              <a:buChar char="•"/>
              <a:tabLst/>
              <a:defRPr/>
            </a:pPr>
            <a:r>
              <a:rPr lang="en-US" dirty="0">
                <a:solidFill>
                  <a:srgbClr val="2C3C43"/>
                </a:solidFill>
              </a:rPr>
              <a:t>The platform determines who should see the videos according to users’ overall search behaviors, not just the content users have searched for on YouTube</a:t>
            </a:r>
          </a:p>
          <a:p>
            <a:pPr marL="285750" indent="-285750" defTabSz="609585">
              <a:spcBef>
                <a:spcPts val="600"/>
              </a:spcBef>
              <a:buFont typeface="Arial" panose="020B0604020202020204" pitchFamily="34" charset="0"/>
              <a:buChar char="•"/>
              <a:defRPr/>
            </a:pPr>
            <a:r>
              <a:rPr lang="en-US" dirty="0">
                <a:cs typeface="Calibri"/>
              </a:rPr>
              <a:t>In most cases</a:t>
            </a:r>
            <a:r>
              <a:rPr lang="en-US">
                <a:cs typeface="Calibri"/>
              </a:rPr>
              <a:t>, YouTube </a:t>
            </a:r>
            <a:r>
              <a:rPr lang="en-US" dirty="0">
                <a:cs typeface="Calibri"/>
              </a:rPr>
              <a:t>advertising can be submitted for co-op reimbursement</a:t>
            </a:r>
          </a:p>
        </p:txBody>
      </p:sp>
      <p:sp>
        <p:nvSpPr>
          <p:cNvPr id="17" name="Rectangle 16">
            <a:extLst>
              <a:ext uri="{FF2B5EF4-FFF2-40B4-BE49-F238E27FC236}">
                <a16:creationId xmlns:a16="http://schemas.microsoft.com/office/drawing/2014/main" id="{335494B9-93BE-4CE2-BEFE-F9B8AA4BE0D3}"/>
              </a:ext>
            </a:extLst>
          </p:cNvPr>
          <p:cNvSpPr/>
          <p:nvPr/>
        </p:nvSpPr>
        <p:spPr>
          <a:xfrm>
            <a:off x="7091044" y="2977563"/>
            <a:ext cx="4672804" cy="2308324"/>
          </a:xfrm>
          <a:prstGeom prst="rect">
            <a:avLst/>
          </a:prstGeom>
        </p:spPr>
        <p:txBody>
          <a:bodyPr wrap="square">
            <a:spAutoFit/>
          </a:body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400" u="none" strike="noStrike" kern="1200" cap="none" spc="0" normalizeH="0" baseline="0" noProof="0" dirty="0">
                <a:ln>
                  <a:noFill/>
                </a:ln>
                <a:solidFill>
                  <a:srgbClr val="2C3C43"/>
                </a:solidFill>
                <a:effectLst/>
                <a:uLnTx/>
                <a:uFillTx/>
              </a:rPr>
              <a:t>Measurable KPIs:</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rgbClr val="2C3C43"/>
                </a:solidFill>
              </a:rPr>
              <a:t>Impressions</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srgbClr val="2C3C43"/>
                </a:solidFill>
                <a:effectLst/>
                <a:uLnTx/>
                <a:uFillTx/>
              </a:rPr>
              <a:t>Clicks &amp; CTR</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rgbClr val="2C3C43"/>
                </a:solidFill>
              </a:rPr>
              <a:t>Completed Views &amp; View Rate</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rgbClr val="2C3C43"/>
                </a:solidFill>
              </a:rPr>
              <a:t>Avg. Cost per View</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rgbClr val="2C3C43"/>
                </a:solidFill>
              </a:rPr>
              <a:t>Views to 25%, 50%, 75%, &amp; 100%</a:t>
            </a:r>
            <a:endParaRPr kumimoji="0" lang="en-US" sz="2400" u="none" strike="noStrike" kern="1200" cap="none" spc="0" normalizeH="0" baseline="0" noProof="0" dirty="0">
              <a:ln>
                <a:noFill/>
              </a:ln>
              <a:solidFill>
                <a:srgbClr val="2C3C43"/>
              </a:solidFill>
              <a:effectLst/>
              <a:uLnTx/>
              <a:uFillTx/>
            </a:endParaRPr>
          </a:p>
        </p:txBody>
      </p:sp>
    </p:spTree>
    <p:extLst>
      <p:ext uri="{BB962C8B-B14F-4D97-AF65-F5344CB8AC3E}">
        <p14:creationId xmlns:p14="http://schemas.microsoft.com/office/powerpoint/2010/main" val="68775903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u="none" strike="noStrike" kern="1200" cap="none" spc="0" normalizeH="0" baseline="0" noProof="0" dirty="0">
              <a:ln>
                <a:noFill/>
              </a:ln>
              <a:solidFill>
                <a:prstClr val="white"/>
              </a:solidFill>
              <a:effectLst/>
              <a:uLnTx/>
              <a:uFillTx/>
              <a:latin typeface="+mn-lt"/>
              <a:cs typeface="Helvetica"/>
            </a:endParaRPr>
          </a:p>
        </p:txBody>
      </p:sp>
      <p:pic>
        <p:nvPicPr>
          <p:cNvPr id="7" name="Picture 6">
            <a:extLst>
              <a:ext uri="{FF2B5EF4-FFF2-40B4-BE49-F238E27FC236}">
                <a16:creationId xmlns:a16="http://schemas.microsoft.com/office/drawing/2014/main" id="{0AD719D2-153D-E84B-A6D9-80696041D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0673" y="2776151"/>
            <a:ext cx="2176161" cy="1305697"/>
          </a:xfrm>
          <a:prstGeom prst="rect">
            <a:avLst/>
          </a:prstGeom>
        </p:spPr>
      </p:pic>
      <p:sp>
        <p:nvSpPr>
          <p:cNvPr id="2" name="Rectangle 1">
            <a:extLst>
              <a:ext uri="{FF2B5EF4-FFF2-40B4-BE49-F238E27FC236}">
                <a16:creationId xmlns:a16="http://schemas.microsoft.com/office/drawing/2014/main" id="{02388827-0EFF-1C48-AB6D-5F321CA234CB}"/>
              </a:ext>
            </a:extLst>
          </p:cNvPr>
          <p:cNvSpPr/>
          <p:nvPr/>
        </p:nvSpPr>
        <p:spPr>
          <a:xfrm>
            <a:off x="1868557" y="4582629"/>
            <a:ext cx="6096000" cy="1200329"/>
          </a:xfrm>
          <a:prstGeom prst="rect">
            <a:avLst/>
          </a:prstGeom>
        </p:spPr>
        <p:txBody>
          <a:bodyPr>
            <a:spAutoFit/>
          </a:bodyPr>
          <a:lstStyle/>
          <a:p>
            <a:pPr>
              <a:buClr>
                <a:srgbClr val="ADD31A"/>
              </a:buClr>
              <a:buFont typeface="Arial" panose="020B0604020202020204" pitchFamily="34" charset="0"/>
              <a:buChar char="•"/>
            </a:pPr>
            <a:r>
              <a:rPr lang="en-US" altLang="en-US" sz="1800" dirty="0">
                <a:solidFill>
                  <a:schemeClr val="bg1"/>
                </a:solidFill>
                <a:latin typeface="+mn-lt"/>
                <a:ea typeface="Tahoma" charset="0"/>
                <a:cs typeface="Tahoma" charset="0"/>
              </a:rPr>
              <a:t> Industry Experience</a:t>
            </a:r>
          </a:p>
          <a:p>
            <a:pPr>
              <a:buClr>
                <a:srgbClr val="ADD31A"/>
              </a:buClr>
              <a:buFont typeface="Arial" panose="020B0604020202020204" pitchFamily="34" charset="0"/>
              <a:buChar char="•"/>
            </a:pPr>
            <a:r>
              <a:rPr lang="en-US" altLang="en-US" sz="1800" dirty="0">
                <a:solidFill>
                  <a:schemeClr val="bg1"/>
                </a:solidFill>
                <a:latin typeface="+mn-lt"/>
                <a:ea typeface="Tahoma" charset="0"/>
                <a:cs typeface="Tahoma" charset="0"/>
              </a:rPr>
              <a:t> Seasonal Flexibility</a:t>
            </a:r>
          </a:p>
          <a:p>
            <a:pPr>
              <a:buClr>
                <a:srgbClr val="ADD31A"/>
              </a:buClr>
              <a:buFont typeface="Arial" panose="020B0604020202020204" pitchFamily="34" charset="0"/>
              <a:buChar char="•"/>
            </a:pPr>
            <a:r>
              <a:rPr lang="en-US" altLang="en-US" sz="1800" dirty="0">
                <a:solidFill>
                  <a:schemeClr val="bg1"/>
                </a:solidFill>
                <a:latin typeface="+mn-lt"/>
                <a:ea typeface="Tahoma" charset="0"/>
                <a:cs typeface="Tahoma" charset="0"/>
              </a:rPr>
              <a:t> Consistent Campaign Optimization</a:t>
            </a:r>
          </a:p>
          <a:p>
            <a:pPr>
              <a:buClr>
                <a:srgbClr val="ADD31A"/>
              </a:buClr>
              <a:buFont typeface="Arial" panose="020B0604020202020204" pitchFamily="34" charset="0"/>
              <a:buChar char="•"/>
            </a:pPr>
            <a:r>
              <a:rPr lang="en-US" altLang="en-US" sz="1800" dirty="0">
                <a:solidFill>
                  <a:schemeClr val="bg1"/>
                </a:solidFill>
                <a:latin typeface="+mn-lt"/>
                <a:ea typeface="Tahoma" charset="0"/>
                <a:cs typeface="Tahoma" charset="0"/>
              </a:rPr>
              <a:t> Campaign Performance Reporting</a:t>
            </a:r>
            <a:endParaRPr lang="en-US" dirty="0">
              <a:solidFill>
                <a:schemeClr val="bg1"/>
              </a:solidFill>
              <a:ea typeface="Tahoma" charset="0"/>
              <a:cs typeface="Tahoma" charset="0"/>
            </a:endParaRPr>
          </a:p>
        </p:txBody>
      </p:sp>
      <p:sp>
        <p:nvSpPr>
          <p:cNvPr id="8" name="Title 1">
            <a:extLst>
              <a:ext uri="{FF2B5EF4-FFF2-40B4-BE49-F238E27FC236}">
                <a16:creationId xmlns:a16="http://schemas.microsoft.com/office/drawing/2014/main" id="{958DD2F4-9BE5-4F97-8050-215350451730}"/>
              </a:ext>
            </a:extLst>
          </p:cNvPr>
          <p:cNvSpPr txBox="1">
            <a:spLocks/>
          </p:cNvSpPr>
          <p:nvPr/>
        </p:nvSpPr>
        <p:spPr>
          <a:xfrm>
            <a:off x="386079" y="2609037"/>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mn-lt"/>
                <a:cs typeface="Helvetica"/>
              </a:rPr>
              <a:t>WITH MASSLIVE MEDIA</a:t>
            </a:r>
          </a:p>
        </p:txBody>
      </p:sp>
    </p:spTree>
    <p:extLst>
      <p:ext uri="{BB962C8B-B14F-4D97-AF65-F5344CB8AC3E}">
        <p14:creationId xmlns:p14="http://schemas.microsoft.com/office/powerpoint/2010/main" val="301562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42F0807-EB47-ED43-8564-4A7B70A19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Slide Number Placeholder 3"/>
          <p:cNvSpPr txBox="1">
            <a:spLocks/>
          </p:cNvSpPr>
          <p:nvPr/>
        </p:nvSpPr>
        <p:spPr>
          <a:xfrm>
            <a:off x="11823617" y="6442307"/>
            <a:ext cx="572725" cy="285750"/>
          </a:xfrm>
          <a:prstGeom prst="rect">
            <a:avLst/>
          </a:prstGeom>
        </p:spPr>
        <p:txBody>
          <a:bodyPr/>
          <a:lstStyle>
            <a:defPPr>
              <a:defRPr lang="en-US"/>
            </a:defPPr>
            <a:lvl1pPr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sz="2400" kern="1200">
                <a:solidFill>
                  <a:schemeClr val="tx1"/>
                </a:solidFill>
                <a:latin typeface="Calibri" charset="0"/>
                <a:ea typeface="MS PGothic" charset="-128"/>
                <a:cs typeface="+mn-cs"/>
              </a:defRPr>
            </a:lvl5pPr>
            <a:lvl6pPr marL="2286000" algn="l" defTabSz="914400" rtl="0" eaLnBrk="1" latinLnBrk="0" hangingPunct="1">
              <a:defRPr sz="2400" kern="1200">
                <a:solidFill>
                  <a:schemeClr val="tx1"/>
                </a:solidFill>
                <a:latin typeface="Calibri" charset="0"/>
                <a:ea typeface="MS PGothic" charset="-128"/>
                <a:cs typeface="+mn-cs"/>
              </a:defRPr>
            </a:lvl6pPr>
            <a:lvl7pPr marL="2743200" algn="l" defTabSz="914400" rtl="0" eaLnBrk="1" latinLnBrk="0" hangingPunct="1">
              <a:defRPr sz="2400" kern="1200">
                <a:solidFill>
                  <a:schemeClr val="tx1"/>
                </a:solidFill>
                <a:latin typeface="Calibri" charset="0"/>
                <a:ea typeface="MS PGothic" charset="-128"/>
                <a:cs typeface="+mn-cs"/>
              </a:defRPr>
            </a:lvl7pPr>
            <a:lvl8pPr marL="3200400" algn="l" defTabSz="914400" rtl="0" eaLnBrk="1" latinLnBrk="0" hangingPunct="1">
              <a:defRPr sz="2400" kern="1200">
                <a:solidFill>
                  <a:schemeClr val="tx1"/>
                </a:solidFill>
                <a:latin typeface="Calibri" charset="0"/>
                <a:ea typeface="MS PGothic" charset="-128"/>
                <a:cs typeface="+mn-cs"/>
              </a:defRPr>
            </a:lvl8pPr>
            <a:lvl9pPr marL="3657600" algn="l" defTabSz="914400" rtl="0" eaLnBrk="1" latinLnBrk="0" hangingPunct="1">
              <a:defRPr sz="2400" kern="1200">
                <a:solidFill>
                  <a:schemeClr val="tx1"/>
                </a:solidFill>
                <a:latin typeface="Calibri" charset="0"/>
                <a:ea typeface="MS PGothic" charset="-128"/>
                <a:cs typeface="+mn-cs"/>
              </a:defRPr>
            </a:lvl9pPr>
          </a:lstStyle>
          <a:p>
            <a:endParaRPr lang="en-US" altLang="x-none" sz="1200">
              <a:solidFill>
                <a:schemeClr val="bg1"/>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668E7A15-314F-4F55-AA48-B11E4011F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6113" y="6001251"/>
            <a:ext cx="1821453" cy="993520"/>
          </a:xfrm>
          <a:prstGeom prst="rect">
            <a:avLst/>
          </a:prstGeom>
        </p:spPr>
      </p:pic>
      <p:sp>
        <p:nvSpPr>
          <p:cNvPr id="14" name="TextBox 13">
            <a:extLst>
              <a:ext uri="{FF2B5EF4-FFF2-40B4-BE49-F238E27FC236}">
                <a16:creationId xmlns:a16="http://schemas.microsoft.com/office/drawing/2014/main" id="{1DE924F4-F15F-C447-B5C6-B809E96EF09E}"/>
              </a:ext>
            </a:extLst>
          </p:cNvPr>
          <p:cNvSpPr txBox="1"/>
          <p:nvPr/>
        </p:nvSpPr>
        <p:spPr>
          <a:xfrm>
            <a:off x="475719" y="402027"/>
            <a:ext cx="11241360" cy="787588"/>
          </a:xfrm>
          <a:prstGeom prst="rect">
            <a:avLst/>
          </a:prstGeom>
          <a:noFill/>
        </p:spPr>
        <p:txBody>
          <a:bodyPr wrap="square" rtlCol="0">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FF0000"/>
                </a:solidFill>
                <a:effectLst/>
                <a:uLnTx/>
                <a:uFillTx/>
              </a:rPr>
              <a:t>MassLive Media</a:t>
            </a:r>
          </a:p>
        </p:txBody>
      </p:sp>
      <p:cxnSp>
        <p:nvCxnSpPr>
          <p:cNvPr id="18" name="Straight Connector 17">
            <a:extLst>
              <a:ext uri="{FF2B5EF4-FFF2-40B4-BE49-F238E27FC236}">
                <a16:creationId xmlns:a16="http://schemas.microsoft.com/office/drawing/2014/main" id="{E0A6256C-0402-CB43-AACD-CAC3CE245A77}"/>
              </a:ext>
            </a:extLst>
          </p:cNvPr>
          <p:cNvCxnSpPr>
            <a:cxnSpLocks/>
          </p:cNvCxnSpPr>
          <p:nvPr/>
        </p:nvCxnSpPr>
        <p:spPr>
          <a:xfrm rot="5400000">
            <a:off x="1503264" y="378579"/>
            <a:ext cx="0" cy="1828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4ACAC56-0B2C-4AC6-BE3B-2626D604B2F4}"/>
              </a:ext>
            </a:extLst>
          </p:cNvPr>
          <p:cNvSpPr/>
          <p:nvPr/>
        </p:nvSpPr>
        <p:spPr>
          <a:xfrm>
            <a:off x="4199687" y="735955"/>
            <a:ext cx="5840896" cy="5386090"/>
          </a:xfrm>
          <a:prstGeom prst="rect">
            <a:avLst/>
          </a:prstGeom>
        </p:spPr>
        <p:txBody>
          <a:bodyPr wrap="square">
            <a:spAutoFit/>
          </a:bodyPr>
          <a:lstStyle/>
          <a:p>
            <a:pPr marL="285750" marR="0" lvl="0" indent="-285750" defTabSz="609585" rtl="0" eaLnBrk="1" fontAlgn="auto" latinLnBrk="0" hangingPunct="1">
              <a:spcBef>
                <a:spcPts val="600"/>
              </a:spcBef>
              <a:spcAft>
                <a:spcPts val="0"/>
              </a:spcAft>
              <a:buClrTx/>
              <a:buSzTx/>
              <a:buFont typeface="Arial" panose="020B0604020202020204" pitchFamily="34" charset="0"/>
              <a:buChar char="•"/>
              <a:tabLst/>
              <a:defRPr/>
            </a:pPr>
            <a:r>
              <a:rPr lang="en-US" dirty="0">
                <a:solidFill>
                  <a:srgbClr val="2C3C43"/>
                </a:solidFill>
              </a:rPr>
              <a:t>MassLive Media works with more than two dozen home improvement retailers annually, enabling us to make strategic marketing recommendations based on our capabilities, experience, and marketplace knowledge.</a:t>
            </a:r>
          </a:p>
          <a:p>
            <a:pPr marL="285750" marR="0" lvl="0" indent="-285750" defTabSz="609585" rtl="0" eaLnBrk="1" fontAlgn="auto" latinLnBrk="0" hangingPunct="1">
              <a:spcBef>
                <a:spcPts val="600"/>
              </a:spcBef>
              <a:spcAft>
                <a:spcPts val="0"/>
              </a:spcAft>
              <a:buClrTx/>
              <a:buSzTx/>
              <a:buFont typeface="Arial" panose="020B0604020202020204" pitchFamily="34" charset="0"/>
              <a:buChar char="•"/>
              <a:tabLst/>
              <a:defRPr/>
            </a:pPr>
            <a:endParaRPr lang="en-US" dirty="0">
              <a:solidFill>
                <a:srgbClr val="2C3C43"/>
              </a:solidFill>
              <a:cs typeface="Calibri"/>
            </a:endParaRPr>
          </a:p>
          <a:p>
            <a:pPr marL="285750" marR="0" lvl="0" indent="-285750" defTabSz="609585" rtl="0" eaLnBrk="1" fontAlgn="auto" latinLnBrk="0" hangingPunct="1">
              <a:spcBef>
                <a:spcPts val="600"/>
              </a:spcBef>
              <a:spcAft>
                <a:spcPts val="0"/>
              </a:spcAft>
              <a:buClrTx/>
              <a:buSzTx/>
              <a:buFont typeface="Arial" panose="020B0604020202020204" pitchFamily="34" charset="0"/>
              <a:buChar char="•"/>
              <a:tabLst/>
              <a:defRPr/>
            </a:pPr>
            <a:r>
              <a:rPr lang="en-US" dirty="0">
                <a:solidFill>
                  <a:srgbClr val="2C3C43"/>
                </a:solidFill>
                <a:cs typeface="Calibri"/>
              </a:rPr>
              <a:t>We know that spring doesn’t always start in March and end on Memorial Day, and sometime winter starts before Thanksgiving and ends right after Christmas. Our campaigns allow us to be seasonally flexible in order to accommodate not only the weather, but the seasonal fluctuations you experience with your customers.</a:t>
            </a:r>
          </a:p>
          <a:p>
            <a:pPr marL="285750" marR="0" lvl="0" indent="-285750" defTabSz="609585" rtl="0" eaLnBrk="1" fontAlgn="auto" latinLnBrk="0" hangingPunct="1">
              <a:spcBef>
                <a:spcPts val="600"/>
              </a:spcBef>
              <a:spcAft>
                <a:spcPts val="0"/>
              </a:spcAft>
              <a:buClrTx/>
              <a:buSzTx/>
              <a:buFont typeface="Arial" panose="020B0604020202020204" pitchFamily="34" charset="0"/>
              <a:buChar char="•"/>
              <a:tabLst/>
              <a:defRPr/>
            </a:pPr>
            <a:endParaRPr lang="en-US" dirty="0">
              <a:solidFill>
                <a:srgbClr val="2C3C43"/>
              </a:solidFill>
              <a:cs typeface="Calibri"/>
            </a:endParaRPr>
          </a:p>
          <a:p>
            <a:pPr marL="285750" marR="0" lvl="0" indent="-285750" defTabSz="609585" rtl="0" eaLnBrk="1" fontAlgn="auto" latinLnBrk="0" hangingPunct="1">
              <a:spcBef>
                <a:spcPts val="600"/>
              </a:spcBef>
              <a:spcAft>
                <a:spcPts val="0"/>
              </a:spcAft>
              <a:buClrTx/>
              <a:buSzTx/>
              <a:buFont typeface="Arial" panose="020B0604020202020204" pitchFamily="34" charset="0"/>
              <a:buChar char="•"/>
              <a:tabLst/>
              <a:defRPr/>
            </a:pPr>
            <a:r>
              <a:rPr lang="en-US" dirty="0">
                <a:solidFill>
                  <a:srgbClr val="2C3C43"/>
                </a:solidFill>
                <a:cs typeface="Calibri"/>
              </a:rPr>
              <a:t>Our campaigns, and the platforms on which we run them, grant us access insights on several different fronts. From consistent campaign monitoring and optimization to providing campaign performance reports – we’re able to detect optimization opportunities at every turn to ensure that your campaign is maximizing your ROI.</a:t>
            </a:r>
            <a:endParaRPr lang="en-US" dirty="0">
              <a:cs typeface="Calibri"/>
            </a:endParaRPr>
          </a:p>
        </p:txBody>
      </p:sp>
      <p:pic>
        <p:nvPicPr>
          <p:cNvPr id="3074" name="Picture 2" descr="MassLive Worcester - Home | Facebook">
            <a:extLst>
              <a:ext uri="{FF2B5EF4-FFF2-40B4-BE49-F238E27FC236}">
                <a16:creationId xmlns:a16="http://schemas.microsoft.com/office/drawing/2014/main" id="{41443A0C-58CE-4AFE-A3FC-1B8C5B5DD38B}"/>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1346101"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14346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u="none" strike="noStrike" kern="1200" cap="none" spc="0" normalizeH="0" baseline="0" noProof="0" dirty="0">
              <a:ln>
                <a:noFill/>
              </a:ln>
              <a:solidFill>
                <a:prstClr val="white"/>
              </a:solidFill>
              <a:effectLst/>
              <a:uLnTx/>
              <a:uFillTx/>
              <a:latin typeface="+mn-lt"/>
              <a:cs typeface="Helvetica"/>
            </a:endParaRPr>
          </a:p>
        </p:txBody>
      </p:sp>
      <p:pic>
        <p:nvPicPr>
          <p:cNvPr id="7" name="Picture 6">
            <a:extLst>
              <a:ext uri="{FF2B5EF4-FFF2-40B4-BE49-F238E27FC236}">
                <a16:creationId xmlns:a16="http://schemas.microsoft.com/office/drawing/2014/main" id="{0AD719D2-153D-E84B-A6D9-80696041D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0673" y="2776151"/>
            <a:ext cx="2176161" cy="1305697"/>
          </a:xfrm>
          <a:prstGeom prst="rect">
            <a:avLst/>
          </a:prstGeom>
        </p:spPr>
      </p:pic>
      <p:sp>
        <p:nvSpPr>
          <p:cNvPr id="2" name="Rectangle 1">
            <a:extLst>
              <a:ext uri="{FF2B5EF4-FFF2-40B4-BE49-F238E27FC236}">
                <a16:creationId xmlns:a16="http://schemas.microsoft.com/office/drawing/2014/main" id="{02388827-0EFF-1C48-AB6D-5F321CA234CB}"/>
              </a:ext>
            </a:extLst>
          </p:cNvPr>
          <p:cNvSpPr/>
          <p:nvPr/>
        </p:nvSpPr>
        <p:spPr>
          <a:xfrm>
            <a:off x="1868557" y="4582629"/>
            <a:ext cx="6096000" cy="1477328"/>
          </a:xfrm>
          <a:prstGeom prst="rect">
            <a:avLst/>
          </a:prstGeom>
        </p:spPr>
        <p:txBody>
          <a:bodyPr>
            <a:spAutoFit/>
          </a:bodyPr>
          <a:lstStyle/>
          <a:p>
            <a:pPr>
              <a:buClr>
                <a:srgbClr val="ADD31A"/>
              </a:buClr>
            </a:pPr>
            <a:r>
              <a:rPr lang="en-US" altLang="en-US" sz="1800" dirty="0">
                <a:solidFill>
                  <a:schemeClr val="bg1"/>
                </a:solidFill>
                <a:latin typeface="+mn-lt"/>
                <a:ea typeface="Tahoma" charset="0"/>
                <a:cs typeface="Tahoma" charset="0"/>
              </a:rPr>
              <a:t>Name</a:t>
            </a:r>
          </a:p>
          <a:p>
            <a:pPr>
              <a:buClr>
                <a:srgbClr val="ADD31A"/>
              </a:buClr>
            </a:pPr>
            <a:r>
              <a:rPr lang="en-US" dirty="0">
                <a:solidFill>
                  <a:schemeClr val="bg1"/>
                </a:solidFill>
                <a:ea typeface="Tahoma" charset="0"/>
                <a:cs typeface="Tahoma" charset="0"/>
              </a:rPr>
              <a:t>Title</a:t>
            </a:r>
          </a:p>
          <a:p>
            <a:pPr>
              <a:buClr>
                <a:srgbClr val="ADD31A"/>
              </a:buClr>
            </a:pPr>
            <a:r>
              <a:rPr lang="en-US" dirty="0">
                <a:solidFill>
                  <a:schemeClr val="bg1"/>
                </a:solidFill>
                <a:ea typeface="Tahoma" charset="0"/>
                <a:cs typeface="Tahoma" charset="0"/>
              </a:rPr>
              <a:t>Email</a:t>
            </a:r>
          </a:p>
          <a:p>
            <a:pPr>
              <a:buClr>
                <a:srgbClr val="ADD31A"/>
              </a:buClr>
            </a:pPr>
            <a:r>
              <a:rPr lang="en-US" dirty="0">
                <a:solidFill>
                  <a:schemeClr val="bg1"/>
                </a:solidFill>
                <a:ea typeface="Tahoma" charset="0"/>
                <a:cs typeface="Tahoma" charset="0"/>
              </a:rPr>
              <a:t>Phone</a:t>
            </a:r>
          </a:p>
          <a:p>
            <a:pPr>
              <a:buClr>
                <a:srgbClr val="ADD31A"/>
              </a:buClr>
            </a:pPr>
            <a:endParaRPr lang="en-US" dirty="0">
              <a:solidFill>
                <a:schemeClr val="bg1"/>
              </a:solidFill>
              <a:ea typeface="Tahoma" charset="0"/>
              <a:cs typeface="Tahoma" charset="0"/>
            </a:endParaRPr>
          </a:p>
        </p:txBody>
      </p:sp>
      <p:sp>
        <p:nvSpPr>
          <p:cNvPr id="8" name="Title 1">
            <a:extLst>
              <a:ext uri="{FF2B5EF4-FFF2-40B4-BE49-F238E27FC236}">
                <a16:creationId xmlns:a16="http://schemas.microsoft.com/office/drawing/2014/main" id="{958DD2F4-9BE5-4F97-8050-215350451730}"/>
              </a:ext>
            </a:extLst>
          </p:cNvPr>
          <p:cNvSpPr txBox="1">
            <a:spLocks/>
          </p:cNvSpPr>
          <p:nvPr/>
        </p:nvSpPr>
        <p:spPr>
          <a:xfrm>
            <a:off x="386079" y="2609037"/>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mn-lt"/>
                <a:cs typeface="Helvetica"/>
              </a:rPr>
              <a:t>LET’S GET STARTED!</a:t>
            </a:r>
          </a:p>
        </p:txBody>
      </p:sp>
    </p:spTree>
    <p:extLst>
      <p:ext uri="{BB962C8B-B14F-4D97-AF65-F5344CB8AC3E}">
        <p14:creationId xmlns:p14="http://schemas.microsoft.com/office/powerpoint/2010/main" val="39152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532467" cy="1660332"/>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3600" dirty="0">
                <a:solidFill>
                  <a:prstClr val="white"/>
                </a:solidFill>
                <a:latin typeface="+mn-lt"/>
                <a:cs typeface="Helvetica"/>
              </a:rPr>
              <a:t>NAVIGATE THE DIGITAL MARKETING LANDSCAPE IN THE HOME IMPROVEMENT SPACE WITH MASSLIVE MEDIA</a:t>
            </a:r>
            <a:endParaRPr kumimoji="0" lang="en-US" sz="3600" u="none" strike="noStrike" kern="1200" cap="none" spc="0" normalizeH="0" baseline="0" noProof="0" dirty="0">
              <a:ln>
                <a:noFill/>
              </a:ln>
              <a:solidFill>
                <a:prstClr val="white"/>
              </a:solidFill>
              <a:effectLst/>
              <a:uLnTx/>
              <a:uFillTx/>
              <a:latin typeface="+mn-lt"/>
              <a:cs typeface="Helvetica"/>
            </a:endParaRPr>
          </a:p>
        </p:txBody>
      </p:sp>
      <p:pic>
        <p:nvPicPr>
          <p:cNvPr id="7" name="Picture 6">
            <a:extLst>
              <a:ext uri="{FF2B5EF4-FFF2-40B4-BE49-F238E27FC236}">
                <a16:creationId xmlns:a16="http://schemas.microsoft.com/office/drawing/2014/main" id="{0AD719D2-153D-E84B-A6D9-80696041D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0673" y="2776151"/>
            <a:ext cx="2176161" cy="1305697"/>
          </a:xfrm>
          <a:prstGeom prst="rect">
            <a:avLst/>
          </a:prstGeom>
        </p:spPr>
      </p:pic>
      <p:sp>
        <p:nvSpPr>
          <p:cNvPr id="8" name="TextBox 4">
            <a:extLst>
              <a:ext uri="{FF2B5EF4-FFF2-40B4-BE49-F238E27FC236}">
                <a16:creationId xmlns:a16="http://schemas.microsoft.com/office/drawing/2014/main" id="{ACAA89B2-2E83-0246-B0BA-ADC182F9E842}"/>
              </a:ext>
            </a:extLst>
          </p:cNvPr>
          <p:cNvSpPr txBox="1">
            <a:spLocks noChangeArrowheads="1"/>
          </p:cNvSpPr>
          <p:nvPr/>
        </p:nvSpPr>
        <p:spPr bwMode="auto">
          <a:xfrm>
            <a:off x="359461" y="4359491"/>
            <a:ext cx="73588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buClr>
                <a:srgbClr val="ADD31A"/>
              </a:buClr>
              <a:buFont typeface="Arial" panose="020B0604020202020204" pitchFamily="34" charset="0"/>
              <a:buChar char="•"/>
            </a:pPr>
            <a:r>
              <a:rPr lang="en-US" altLang="en-US" dirty="0">
                <a:solidFill>
                  <a:schemeClr val="bg1"/>
                </a:solidFill>
                <a:latin typeface="+mn-lt"/>
                <a:ea typeface="Tahoma" charset="0"/>
                <a:cs typeface="Tahoma" charset="0"/>
              </a:rPr>
              <a:t>The Importance of Your Website</a:t>
            </a:r>
          </a:p>
          <a:p>
            <a:pPr>
              <a:buClr>
                <a:srgbClr val="ADD31A"/>
              </a:buClr>
              <a:buFont typeface="Arial" panose="020B0604020202020204" pitchFamily="34" charset="0"/>
              <a:buChar char="•"/>
            </a:pPr>
            <a:r>
              <a:rPr lang="en-US" altLang="en-US" dirty="0">
                <a:solidFill>
                  <a:schemeClr val="bg1"/>
                </a:solidFill>
                <a:latin typeface="+mn-lt"/>
                <a:ea typeface="Tahoma" charset="0"/>
                <a:cs typeface="Tahoma" charset="0"/>
              </a:rPr>
              <a:t>Connect with New &amp; Existing Customers</a:t>
            </a:r>
          </a:p>
          <a:p>
            <a:pPr>
              <a:buClr>
                <a:srgbClr val="ADD31A"/>
              </a:buClr>
              <a:buFont typeface="Arial" panose="020B0604020202020204" pitchFamily="34" charset="0"/>
              <a:buChar char="•"/>
            </a:pPr>
            <a:r>
              <a:rPr lang="en-US" altLang="en-US" dirty="0">
                <a:solidFill>
                  <a:schemeClr val="bg1"/>
                </a:solidFill>
                <a:latin typeface="+mn-lt"/>
                <a:ea typeface="Tahoma" charset="0"/>
                <a:cs typeface="Tahoma" charset="0"/>
              </a:rPr>
              <a:t>Showcase Your Team, Products, &amp; Services</a:t>
            </a:r>
          </a:p>
        </p:txBody>
      </p:sp>
    </p:spTree>
    <p:extLst>
      <p:ext uri="{BB962C8B-B14F-4D97-AF65-F5344CB8AC3E}">
        <p14:creationId xmlns:p14="http://schemas.microsoft.com/office/powerpoint/2010/main" val="132586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New shape">
            <a:extLst>
              <a:ext uri="{FF2B5EF4-FFF2-40B4-BE49-F238E27FC236}">
                <a16:creationId xmlns:a16="http://schemas.microsoft.com/office/drawing/2014/main" id="{5F02512E-4F2C-4A80-ABE5-62337D04ABC4}"/>
              </a:ext>
            </a:extLst>
          </p:cNvPr>
          <p:cNvSpPr/>
          <p:nvPr/>
        </p:nvSpPr>
        <p:spPr>
          <a:xfrm>
            <a:off x="802133" y="1083353"/>
            <a:ext cx="10320246" cy="1179012"/>
          </a:xfr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prstClr val="black"/>
              </a:solidFill>
              <a:effectLst/>
              <a:uLnTx/>
              <a:uFillTx/>
              <a:latin typeface="Roboto"/>
              <a:ea typeface="+mn-ea"/>
              <a:cs typeface="Arial" pitchFamily="34" charset="0"/>
            </a:endParaRPr>
          </a:p>
        </p:txBody>
      </p:sp>
      <p:pic>
        <p:nvPicPr>
          <p:cNvPr id="67" name="Picture 66">
            <a:extLst>
              <a:ext uri="{FF2B5EF4-FFF2-40B4-BE49-F238E27FC236}">
                <a16:creationId xmlns:a16="http://schemas.microsoft.com/office/drawing/2014/main" id="{C11CCEDE-78FF-4F44-A954-5D426A49B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
        <p:nvSpPr>
          <p:cNvPr id="68" name="TextBox 67">
            <a:extLst>
              <a:ext uri="{FF2B5EF4-FFF2-40B4-BE49-F238E27FC236}">
                <a16:creationId xmlns:a16="http://schemas.microsoft.com/office/drawing/2014/main" id="{F83D8448-A2EC-D34E-9039-29C1E13D76BB}"/>
              </a:ext>
            </a:extLst>
          </p:cNvPr>
          <p:cNvSpPr txBox="1"/>
          <p:nvPr/>
        </p:nvSpPr>
        <p:spPr>
          <a:xfrm>
            <a:off x="541594" y="761058"/>
            <a:ext cx="62623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FF0000"/>
                </a:solidFill>
                <a:effectLst/>
                <a:uLnTx/>
                <a:uFillTx/>
              </a:rPr>
              <a:t>Navigate Digital Marketing Landscape in the Home Improvement Space </a:t>
            </a:r>
          </a:p>
        </p:txBody>
      </p:sp>
      <p:cxnSp>
        <p:nvCxnSpPr>
          <p:cNvPr id="69" name="Straight Connector 68">
            <a:extLst>
              <a:ext uri="{FF2B5EF4-FFF2-40B4-BE49-F238E27FC236}">
                <a16:creationId xmlns:a16="http://schemas.microsoft.com/office/drawing/2014/main" id="{0916634C-969E-3D49-A526-72276357D224}"/>
              </a:ext>
            </a:extLst>
          </p:cNvPr>
          <p:cNvCxnSpPr>
            <a:cxnSpLocks/>
          </p:cNvCxnSpPr>
          <p:nvPr/>
        </p:nvCxnSpPr>
        <p:spPr>
          <a:xfrm>
            <a:off x="646976" y="1844371"/>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70" name="TextBox 4">
            <a:extLst>
              <a:ext uri="{FF2B5EF4-FFF2-40B4-BE49-F238E27FC236}">
                <a16:creationId xmlns:a16="http://schemas.microsoft.com/office/drawing/2014/main" id="{2E729EB2-DB35-46EB-8D6D-F38CBE896F25}"/>
              </a:ext>
            </a:extLst>
          </p:cNvPr>
          <p:cNvSpPr txBox="1">
            <a:spLocks noChangeArrowheads="1"/>
          </p:cNvSpPr>
          <p:nvPr/>
        </p:nvSpPr>
        <p:spPr bwMode="auto">
          <a:xfrm>
            <a:off x="541594" y="1999151"/>
            <a:ext cx="7358862"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buClr>
                <a:srgbClr val="ADD31A"/>
              </a:buClr>
              <a:buFont typeface="Arial" panose="020B0604020202020204" pitchFamily="34" charset="0"/>
              <a:buChar char="•"/>
            </a:pPr>
            <a:r>
              <a:rPr lang="en-US" altLang="en-US" sz="1800" dirty="0">
                <a:latin typeface="+mn-lt"/>
                <a:ea typeface="Tahoma" charset="0"/>
                <a:cs typeface="Tahoma" charset="0"/>
              </a:rPr>
              <a:t>The Importance of Your Website</a:t>
            </a:r>
          </a:p>
          <a:p>
            <a:pPr>
              <a:buClr>
                <a:srgbClr val="ADD31A"/>
              </a:buClr>
              <a:buFont typeface="Arial" panose="020B0604020202020204" pitchFamily="34" charset="0"/>
              <a:buChar char="•"/>
            </a:pPr>
            <a:r>
              <a:rPr lang="en-US" altLang="en-US" sz="1800" dirty="0">
                <a:latin typeface="+mn-lt"/>
                <a:ea typeface="Tahoma" charset="0"/>
                <a:cs typeface="Tahoma" charset="0"/>
              </a:rPr>
              <a:t>Connect with New &amp; Existing Customers</a:t>
            </a:r>
          </a:p>
          <a:p>
            <a:pPr>
              <a:buClr>
                <a:srgbClr val="ADD31A"/>
              </a:buClr>
              <a:buFont typeface="Arial" panose="020B0604020202020204" pitchFamily="34" charset="0"/>
              <a:buChar char="•"/>
            </a:pPr>
            <a:r>
              <a:rPr lang="en-US" altLang="en-US" sz="1800" dirty="0">
                <a:latin typeface="+mn-lt"/>
                <a:ea typeface="Tahoma" charset="0"/>
                <a:cs typeface="Tahoma" charset="0"/>
              </a:rPr>
              <a:t>Showcase Your Team, Products, &amp; Services</a:t>
            </a:r>
          </a:p>
          <a:p>
            <a:pPr lvl="1">
              <a:buClr>
                <a:srgbClr val="ADD31A"/>
              </a:buClr>
              <a:buFont typeface="Arial" panose="020B0604020202020204" pitchFamily="34" charset="0"/>
              <a:buChar char="•"/>
            </a:pPr>
            <a:r>
              <a:rPr lang="en-US" altLang="en-US" sz="1800" dirty="0">
                <a:latin typeface="+mn-lt"/>
                <a:ea typeface="Tahoma" charset="0"/>
                <a:cs typeface="Tahoma" charset="0"/>
              </a:rPr>
              <a:t>Video Production &amp; Marketing</a:t>
            </a:r>
          </a:p>
          <a:p>
            <a:pPr marL="0" indent="0">
              <a:spcBef>
                <a:spcPts val="600"/>
              </a:spcBef>
              <a:spcAft>
                <a:spcPts val="600"/>
              </a:spcAft>
              <a:buClr>
                <a:srgbClr val="ADD31A"/>
              </a:buClr>
            </a:pPr>
            <a:endParaRPr lang="en-US" altLang="en-US" sz="1800" dirty="0">
              <a:latin typeface="+mn-lt"/>
              <a:ea typeface="Tahoma" charset="0"/>
              <a:cs typeface="Tahoma" charset="0"/>
            </a:endParaRPr>
          </a:p>
        </p:txBody>
      </p:sp>
      <p:sp>
        <p:nvSpPr>
          <p:cNvPr id="71" name="TextBox 70">
            <a:extLst>
              <a:ext uri="{FF2B5EF4-FFF2-40B4-BE49-F238E27FC236}">
                <a16:creationId xmlns:a16="http://schemas.microsoft.com/office/drawing/2014/main" id="{87037A88-A0AA-4FBF-932A-C1AE68015DF2}"/>
              </a:ext>
            </a:extLst>
          </p:cNvPr>
          <p:cNvSpPr txBox="1"/>
          <p:nvPr/>
        </p:nvSpPr>
        <p:spPr>
          <a:xfrm>
            <a:off x="646976" y="3553423"/>
            <a:ext cx="62623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rPr>
              <a:t>with MassLive Media</a:t>
            </a:r>
            <a:endParaRPr kumimoji="0" lang="en-US" sz="2800" b="1" u="none" strike="noStrike" kern="1200" cap="none" spc="0" normalizeH="0" baseline="0" noProof="0" dirty="0">
              <a:ln>
                <a:noFill/>
              </a:ln>
              <a:solidFill>
                <a:srgbClr val="FF0000"/>
              </a:solidFill>
              <a:effectLst/>
              <a:uLnTx/>
              <a:uFillTx/>
            </a:endParaRPr>
          </a:p>
        </p:txBody>
      </p:sp>
      <p:cxnSp>
        <p:nvCxnSpPr>
          <p:cNvPr id="72" name="Straight Connector 71">
            <a:extLst>
              <a:ext uri="{FF2B5EF4-FFF2-40B4-BE49-F238E27FC236}">
                <a16:creationId xmlns:a16="http://schemas.microsoft.com/office/drawing/2014/main" id="{45F0D7B4-C769-4462-B98D-318A59632EE5}"/>
              </a:ext>
            </a:extLst>
          </p:cNvPr>
          <p:cNvCxnSpPr>
            <a:cxnSpLocks/>
          </p:cNvCxnSpPr>
          <p:nvPr/>
        </p:nvCxnSpPr>
        <p:spPr>
          <a:xfrm>
            <a:off x="752357" y="4082410"/>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73" name="TextBox 4">
            <a:extLst>
              <a:ext uri="{FF2B5EF4-FFF2-40B4-BE49-F238E27FC236}">
                <a16:creationId xmlns:a16="http://schemas.microsoft.com/office/drawing/2014/main" id="{D5466D19-20EF-4C98-9362-F742013A3CE5}"/>
              </a:ext>
            </a:extLst>
          </p:cNvPr>
          <p:cNvSpPr txBox="1">
            <a:spLocks noChangeArrowheads="1"/>
          </p:cNvSpPr>
          <p:nvPr/>
        </p:nvSpPr>
        <p:spPr bwMode="auto">
          <a:xfrm>
            <a:off x="541594" y="4218763"/>
            <a:ext cx="73588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285750" indent="-285750">
              <a:defRPr sz="2400">
                <a:solidFill>
                  <a:schemeClr val="tx1"/>
                </a:solidFill>
                <a:latin typeface="Calibri" charset="0"/>
                <a:ea typeface="MS PGothic" charset="-128"/>
              </a:defRPr>
            </a:lvl1pPr>
            <a:lvl2pPr marL="742950" indent="-285750">
              <a:defRPr sz="2400">
                <a:solidFill>
                  <a:schemeClr val="tx1"/>
                </a:solidFill>
                <a:latin typeface="Calibri" charset="0"/>
                <a:ea typeface="MS PGothic" charset="-128"/>
              </a:defRPr>
            </a:lvl2pPr>
            <a:lvl3pPr marL="1143000" indent="-228600">
              <a:defRPr sz="2400">
                <a:solidFill>
                  <a:schemeClr val="tx1"/>
                </a:solidFill>
                <a:latin typeface="Calibri" charset="0"/>
                <a:ea typeface="MS PGothic" charset="-128"/>
              </a:defRPr>
            </a:lvl3pPr>
            <a:lvl4pPr marL="1600200" indent="-228600">
              <a:defRPr sz="2400">
                <a:solidFill>
                  <a:schemeClr val="tx1"/>
                </a:solidFill>
                <a:latin typeface="Calibri" charset="0"/>
                <a:ea typeface="MS PGothic" charset="-128"/>
              </a:defRPr>
            </a:lvl4pPr>
            <a:lvl5pPr marL="2057400" indent="-228600">
              <a:defRPr sz="2400">
                <a:solidFill>
                  <a:schemeClr val="tx1"/>
                </a:solidFill>
                <a:latin typeface="Calibri" charset="0"/>
                <a:ea typeface="MS PGothic" charset="-128"/>
              </a:defRPr>
            </a:lvl5pPr>
            <a:lvl6pPr marL="2514600" indent="-228600" defTabSz="457200" eaLnBrk="0" fontAlgn="base" hangingPunct="0">
              <a:spcBef>
                <a:spcPct val="0"/>
              </a:spcBef>
              <a:spcAft>
                <a:spcPct val="0"/>
              </a:spcAft>
              <a:defRPr sz="2400">
                <a:solidFill>
                  <a:schemeClr val="tx1"/>
                </a:solidFill>
                <a:latin typeface="Calibri" charset="0"/>
                <a:ea typeface="MS PGothic" charset="-128"/>
              </a:defRPr>
            </a:lvl6pPr>
            <a:lvl7pPr marL="2971800" indent="-228600" defTabSz="457200" eaLnBrk="0" fontAlgn="base" hangingPunct="0">
              <a:spcBef>
                <a:spcPct val="0"/>
              </a:spcBef>
              <a:spcAft>
                <a:spcPct val="0"/>
              </a:spcAft>
              <a:defRPr sz="2400">
                <a:solidFill>
                  <a:schemeClr val="tx1"/>
                </a:solidFill>
                <a:latin typeface="Calibri" charset="0"/>
                <a:ea typeface="MS PGothic" charset="-128"/>
              </a:defRPr>
            </a:lvl7pPr>
            <a:lvl8pPr marL="3429000" indent="-228600" defTabSz="457200" eaLnBrk="0" fontAlgn="base" hangingPunct="0">
              <a:spcBef>
                <a:spcPct val="0"/>
              </a:spcBef>
              <a:spcAft>
                <a:spcPct val="0"/>
              </a:spcAft>
              <a:defRPr sz="2400">
                <a:solidFill>
                  <a:schemeClr val="tx1"/>
                </a:solidFill>
                <a:latin typeface="Calibri" charset="0"/>
                <a:ea typeface="MS PGothic" charset="-128"/>
              </a:defRPr>
            </a:lvl8pPr>
            <a:lvl9pPr marL="3886200" indent="-228600" defTabSz="457200" eaLnBrk="0" fontAlgn="base" hangingPunct="0">
              <a:spcBef>
                <a:spcPct val="0"/>
              </a:spcBef>
              <a:spcAft>
                <a:spcPct val="0"/>
              </a:spcAft>
              <a:defRPr sz="2400">
                <a:solidFill>
                  <a:schemeClr val="tx1"/>
                </a:solidFill>
                <a:latin typeface="Calibri" charset="0"/>
                <a:ea typeface="MS PGothic" charset="-128"/>
              </a:defRPr>
            </a:lvl9pPr>
          </a:lstStyle>
          <a:p>
            <a:pPr>
              <a:buClr>
                <a:srgbClr val="ADD31A"/>
              </a:buClr>
              <a:buFont typeface="Arial" panose="020B0604020202020204" pitchFamily="34" charset="0"/>
              <a:buChar char="•"/>
            </a:pPr>
            <a:r>
              <a:rPr lang="en-US" altLang="en-US" sz="1800" dirty="0">
                <a:latin typeface="+mn-lt"/>
                <a:ea typeface="Tahoma" charset="0"/>
                <a:cs typeface="Tahoma" charset="0"/>
              </a:rPr>
              <a:t>Industry Experience</a:t>
            </a:r>
          </a:p>
          <a:p>
            <a:pPr>
              <a:buClr>
                <a:srgbClr val="ADD31A"/>
              </a:buClr>
              <a:buFont typeface="Arial" panose="020B0604020202020204" pitchFamily="34" charset="0"/>
              <a:buChar char="•"/>
            </a:pPr>
            <a:r>
              <a:rPr lang="en-US" altLang="en-US" sz="1800" dirty="0">
                <a:latin typeface="+mn-lt"/>
                <a:ea typeface="Tahoma" charset="0"/>
                <a:cs typeface="Tahoma" charset="0"/>
              </a:rPr>
              <a:t>Seasonal Flexibility</a:t>
            </a:r>
          </a:p>
          <a:p>
            <a:pPr>
              <a:buClr>
                <a:srgbClr val="ADD31A"/>
              </a:buClr>
              <a:buFont typeface="Arial" panose="020B0604020202020204" pitchFamily="34" charset="0"/>
              <a:buChar char="•"/>
            </a:pPr>
            <a:r>
              <a:rPr lang="en-US" altLang="en-US" sz="1800" dirty="0">
                <a:latin typeface="+mn-lt"/>
                <a:ea typeface="Tahoma" charset="0"/>
                <a:cs typeface="Tahoma" charset="0"/>
              </a:rPr>
              <a:t>Consistent Campaign Optimization</a:t>
            </a:r>
          </a:p>
          <a:p>
            <a:pPr>
              <a:buClr>
                <a:srgbClr val="ADD31A"/>
              </a:buClr>
              <a:buFont typeface="Arial" panose="020B0604020202020204" pitchFamily="34" charset="0"/>
              <a:buChar char="•"/>
            </a:pPr>
            <a:r>
              <a:rPr lang="en-US" altLang="en-US" sz="1800" dirty="0">
                <a:latin typeface="+mn-lt"/>
                <a:ea typeface="Tahoma" charset="0"/>
                <a:cs typeface="Tahoma" charset="0"/>
              </a:rPr>
              <a:t>Campaign Performance Reporting</a:t>
            </a:r>
          </a:p>
        </p:txBody>
      </p:sp>
    </p:spTree>
    <p:extLst>
      <p:ext uri="{BB962C8B-B14F-4D97-AF65-F5344CB8AC3E}">
        <p14:creationId xmlns:p14="http://schemas.microsoft.com/office/powerpoint/2010/main" val="378947069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u="none" strike="noStrike" kern="1200" cap="none" spc="0" normalizeH="0" baseline="0" noProof="0" dirty="0">
              <a:ln>
                <a:noFill/>
              </a:ln>
              <a:solidFill>
                <a:prstClr val="white"/>
              </a:solidFill>
              <a:effectLst/>
              <a:uLnTx/>
              <a:uFillTx/>
              <a:latin typeface="+mn-lt"/>
              <a:cs typeface="Helvetica"/>
            </a:endParaRPr>
          </a:p>
        </p:txBody>
      </p:sp>
      <p:pic>
        <p:nvPicPr>
          <p:cNvPr id="7" name="Picture 6">
            <a:extLst>
              <a:ext uri="{FF2B5EF4-FFF2-40B4-BE49-F238E27FC236}">
                <a16:creationId xmlns:a16="http://schemas.microsoft.com/office/drawing/2014/main" id="{0AD719D2-153D-E84B-A6D9-80696041D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0673" y="2776151"/>
            <a:ext cx="2176161" cy="1305697"/>
          </a:xfrm>
          <a:prstGeom prst="rect">
            <a:avLst/>
          </a:prstGeom>
        </p:spPr>
      </p:pic>
      <p:sp>
        <p:nvSpPr>
          <p:cNvPr id="2" name="Rectangle 1">
            <a:extLst>
              <a:ext uri="{FF2B5EF4-FFF2-40B4-BE49-F238E27FC236}">
                <a16:creationId xmlns:a16="http://schemas.microsoft.com/office/drawing/2014/main" id="{02388827-0EFF-1C48-AB6D-5F321CA234CB}"/>
              </a:ext>
            </a:extLst>
          </p:cNvPr>
          <p:cNvSpPr/>
          <p:nvPr/>
        </p:nvSpPr>
        <p:spPr>
          <a:xfrm>
            <a:off x="1868557" y="4582629"/>
            <a:ext cx="6096000" cy="1231106"/>
          </a:xfrm>
          <a:prstGeom prst="rect">
            <a:avLst/>
          </a:prstGeom>
        </p:spPr>
        <p:txBody>
          <a:bodyPr>
            <a:spAutoFit/>
          </a:bodyPr>
          <a:lstStyle/>
          <a:p>
            <a:pPr marL="285750" indent="-285750">
              <a:spcBef>
                <a:spcPts val="600"/>
              </a:spcBef>
              <a:spcAft>
                <a:spcPts val="600"/>
              </a:spcAft>
              <a:buClr>
                <a:srgbClr val="ADD31A"/>
              </a:buClr>
              <a:buFont typeface="Arial" panose="020B0604020202020204" pitchFamily="34" charset="0"/>
              <a:buChar char="•"/>
            </a:pPr>
            <a:r>
              <a:rPr lang="en-US" dirty="0">
                <a:solidFill>
                  <a:schemeClr val="bg1"/>
                </a:solidFill>
                <a:ea typeface="Tahoma" charset="0"/>
                <a:cs typeface="Tahoma" charset="0"/>
              </a:rPr>
              <a:t>Building &amp; Optimizing Websites</a:t>
            </a:r>
          </a:p>
          <a:p>
            <a:pPr marL="285750" indent="-285750">
              <a:spcBef>
                <a:spcPts val="600"/>
              </a:spcBef>
              <a:spcAft>
                <a:spcPts val="600"/>
              </a:spcAft>
              <a:buClr>
                <a:srgbClr val="ADD31A"/>
              </a:buClr>
              <a:buFont typeface="Arial" panose="020B0604020202020204" pitchFamily="34" charset="0"/>
              <a:buChar char="•"/>
            </a:pPr>
            <a:r>
              <a:rPr lang="en-US" dirty="0">
                <a:solidFill>
                  <a:schemeClr val="bg1"/>
                </a:solidFill>
                <a:ea typeface="Tahoma" charset="0"/>
                <a:cs typeface="Tahoma" charset="0"/>
              </a:rPr>
              <a:t>Creating a Positive User Experience</a:t>
            </a:r>
          </a:p>
          <a:p>
            <a:pPr marL="285750" indent="-285750">
              <a:spcBef>
                <a:spcPts val="600"/>
              </a:spcBef>
              <a:spcAft>
                <a:spcPts val="600"/>
              </a:spcAft>
              <a:buClr>
                <a:srgbClr val="ADD31A"/>
              </a:buClr>
              <a:buFont typeface="Arial" panose="020B0604020202020204" pitchFamily="34" charset="0"/>
              <a:buChar char="•"/>
            </a:pPr>
            <a:r>
              <a:rPr lang="en-US" dirty="0">
                <a:solidFill>
                  <a:schemeClr val="bg1"/>
                </a:solidFill>
                <a:ea typeface="Tahoma" charset="0"/>
                <a:cs typeface="Tahoma" charset="0"/>
              </a:rPr>
              <a:t>Landing Pages &amp; Best Practices</a:t>
            </a:r>
          </a:p>
        </p:txBody>
      </p:sp>
      <p:sp>
        <p:nvSpPr>
          <p:cNvPr id="8" name="Title 1">
            <a:extLst>
              <a:ext uri="{FF2B5EF4-FFF2-40B4-BE49-F238E27FC236}">
                <a16:creationId xmlns:a16="http://schemas.microsoft.com/office/drawing/2014/main" id="{958DD2F4-9BE5-4F97-8050-215350451730}"/>
              </a:ext>
            </a:extLst>
          </p:cNvPr>
          <p:cNvSpPr txBox="1">
            <a:spLocks/>
          </p:cNvSpPr>
          <p:nvPr/>
        </p:nvSpPr>
        <p:spPr>
          <a:xfrm>
            <a:off x="386079" y="2609037"/>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mn-lt"/>
                <a:cs typeface="Helvetica"/>
              </a:rPr>
              <a:t>THE IMPORTANCE OF YOUR WEBSITE</a:t>
            </a:r>
          </a:p>
        </p:txBody>
      </p:sp>
    </p:spTree>
    <p:extLst>
      <p:ext uri="{BB962C8B-B14F-4D97-AF65-F5344CB8AC3E}">
        <p14:creationId xmlns:p14="http://schemas.microsoft.com/office/powerpoint/2010/main" val="13636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New shape">
            <a:extLst>
              <a:ext uri="{FF2B5EF4-FFF2-40B4-BE49-F238E27FC236}">
                <a16:creationId xmlns:a16="http://schemas.microsoft.com/office/drawing/2014/main" id="{5F02512E-4F2C-4A80-ABE5-62337D04ABC4}"/>
              </a:ext>
            </a:extLst>
          </p:cNvPr>
          <p:cNvSpPr/>
          <p:nvPr/>
        </p:nvSpPr>
        <p:spPr>
          <a:xfrm>
            <a:off x="802133" y="1083353"/>
            <a:ext cx="10320246" cy="1179012"/>
          </a:xfr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prstClr val="black"/>
              </a:solidFill>
              <a:effectLst/>
              <a:uLnTx/>
              <a:uFillTx/>
              <a:latin typeface="Roboto"/>
              <a:ea typeface="+mn-ea"/>
              <a:cs typeface="Arial" pitchFamily="34" charset="0"/>
            </a:endParaRPr>
          </a:p>
        </p:txBody>
      </p:sp>
      <p:pic>
        <p:nvPicPr>
          <p:cNvPr id="67" name="Picture 66">
            <a:extLst>
              <a:ext uri="{FF2B5EF4-FFF2-40B4-BE49-F238E27FC236}">
                <a16:creationId xmlns:a16="http://schemas.microsoft.com/office/drawing/2014/main" id="{C11CCEDE-78FF-4F44-A954-5D426A49B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sp>
        <p:nvSpPr>
          <p:cNvPr id="10" name="TextBox 9">
            <a:extLst>
              <a:ext uri="{FF2B5EF4-FFF2-40B4-BE49-F238E27FC236}">
                <a16:creationId xmlns:a16="http://schemas.microsoft.com/office/drawing/2014/main" id="{DBF0AAD6-C76A-4C89-A51A-0E7D61626486}"/>
              </a:ext>
            </a:extLst>
          </p:cNvPr>
          <p:cNvSpPr txBox="1"/>
          <p:nvPr/>
        </p:nvSpPr>
        <p:spPr>
          <a:xfrm>
            <a:off x="541593" y="451370"/>
            <a:ext cx="9691065" cy="707886"/>
          </a:xfrm>
          <a:prstGeom prst="rect">
            <a:avLst/>
          </a:prstGeom>
          <a:noFill/>
        </p:spPr>
        <p:txBody>
          <a:bodyPr wrap="square" rtlCol="0" anchor="t">
            <a:spAutoFit/>
          </a:bodyPr>
          <a:lstStyle/>
          <a:p>
            <a:pPr>
              <a:defRPr/>
            </a:pPr>
            <a:r>
              <a:rPr kumimoji="0" lang="en-US" sz="4000" b="1" u="none" strike="noStrike" kern="1200" cap="none" spc="0" normalizeH="0" baseline="0" noProof="0" dirty="0">
                <a:ln>
                  <a:noFill/>
                </a:ln>
                <a:solidFill>
                  <a:srgbClr val="FF0000"/>
                </a:solidFill>
                <a:effectLst/>
                <a:uLnTx/>
                <a:uFillTx/>
              </a:rPr>
              <a:t>The Importance of Your Website</a:t>
            </a:r>
          </a:p>
        </p:txBody>
      </p:sp>
      <p:sp>
        <p:nvSpPr>
          <p:cNvPr id="11" name="Content Placeholder 2">
            <a:extLst>
              <a:ext uri="{FF2B5EF4-FFF2-40B4-BE49-F238E27FC236}">
                <a16:creationId xmlns:a16="http://schemas.microsoft.com/office/drawing/2014/main" id="{8A75FE3F-EF19-4187-ACDE-E8670D84FE82}"/>
              </a:ext>
            </a:extLst>
          </p:cNvPr>
          <p:cNvSpPr txBox="1">
            <a:spLocks/>
          </p:cNvSpPr>
          <p:nvPr/>
        </p:nvSpPr>
        <p:spPr>
          <a:xfrm>
            <a:off x="721663" y="1549721"/>
            <a:ext cx="9395732" cy="5052424"/>
          </a:xfrm>
          <a:prstGeom prst="rect">
            <a:avLst/>
          </a:prstGeom>
        </p:spPr>
        <p:txBody>
          <a:bodyPr vert="horz" lIns="91440" tIns="45720" rIns="91440" bIns="45720" rtlCol="0">
            <a:normAutofit/>
          </a:bodyPr>
          <a:lstStyle>
            <a:lvl1pPr marL="342846" indent="-342846" algn="l" defTabSz="457128" rtl="0" eaLnBrk="1" latinLnBrk="0" hangingPunct="1">
              <a:spcBef>
                <a:spcPct val="20000"/>
              </a:spcBef>
              <a:buFont typeface="Arial"/>
              <a:buChar char="•"/>
              <a:defRPr sz="2600" kern="1200">
                <a:solidFill>
                  <a:schemeClr val="tx1"/>
                </a:solidFill>
                <a:latin typeface="Helvetica"/>
                <a:ea typeface="+mn-ea"/>
                <a:cs typeface="Helvetica"/>
              </a:defRPr>
            </a:lvl1pPr>
            <a:lvl2pPr marL="742831" indent="-285705" algn="l" defTabSz="457128" rtl="0" eaLnBrk="1" latinLnBrk="0" hangingPunct="1">
              <a:spcBef>
                <a:spcPct val="20000"/>
              </a:spcBef>
              <a:buFont typeface="Arial"/>
              <a:buChar char="–"/>
              <a:defRPr sz="2000" kern="1200">
                <a:solidFill>
                  <a:schemeClr val="tx1"/>
                </a:solidFill>
                <a:latin typeface="Helvetica"/>
                <a:ea typeface="+mn-ea"/>
                <a:cs typeface="Helvetica"/>
              </a:defRPr>
            </a:lvl2pPr>
            <a:lvl3pPr marL="1142815" indent="-228563" algn="l" defTabSz="457128" rtl="0" eaLnBrk="1" latinLnBrk="0" hangingPunct="1">
              <a:spcBef>
                <a:spcPct val="20000"/>
              </a:spcBef>
              <a:buFont typeface="Arial"/>
              <a:buChar char="•"/>
              <a:defRPr sz="2000" kern="1200">
                <a:solidFill>
                  <a:schemeClr val="tx1"/>
                </a:solidFill>
                <a:latin typeface="Helvetica"/>
                <a:ea typeface="+mn-ea"/>
                <a:cs typeface="Helvetica"/>
              </a:defRPr>
            </a:lvl3pPr>
            <a:lvl4pPr marL="1599940" indent="-228563" algn="l" defTabSz="457128" rtl="0" eaLnBrk="1" latinLnBrk="0" hangingPunct="1">
              <a:spcBef>
                <a:spcPct val="20000"/>
              </a:spcBef>
              <a:buFont typeface="Arial"/>
              <a:buChar char="–"/>
              <a:defRPr sz="2000" kern="1200">
                <a:solidFill>
                  <a:schemeClr val="tx1"/>
                </a:solidFill>
                <a:latin typeface="Helvetica"/>
                <a:ea typeface="+mn-ea"/>
                <a:cs typeface="Helvetica"/>
              </a:defRPr>
            </a:lvl4pPr>
            <a:lvl5pPr marL="2057066" indent="-228563" algn="l" defTabSz="457128" rtl="0" eaLnBrk="1" latinLnBrk="0" hangingPunct="1">
              <a:spcBef>
                <a:spcPct val="20000"/>
              </a:spcBef>
              <a:buFont typeface="Arial"/>
              <a:buChar char="»"/>
              <a:defRPr sz="2000" kern="1200">
                <a:solidFill>
                  <a:schemeClr val="tx1"/>
                </a:solidFill>
                <a:latin typeface="Helvetica"/>
                <a:ea typeface="+mn-ea"/>
                <a:cs typeface="Helvetica"/>
              </a:defRPr>
            </a:lvl5pPr>
            <a:lvl6pPr marL="2514193" indent="-228563" algn="l" defTabSz="457128" rtl="0" eaLnBrk="1" latinLnBrk="0" hangingPunct="1">
              <a:spcBef>
                <a:spcPct val="20000"/>
              </a:spcBef>
              <a:buFont typeface="Arial"/>
              <a:buChar char="•"/>
              <a:defRPr sz="2000" kern="1200">
                <a:solidFill>
                  <a:schemeClr val="tx1"/>
                </a:solidFill>
                <a:latin typeface="+mn-lt"/>
                <a:ea typeface="+mn-ea"/>
                <a:cs typeface="+mn-cs"/>
              </a:defRPr>
            </a:lvl6pPr>
            <a:lvl7pPr marL="2971320" indent="-228563" algn="l" defTabSz="457128" rtl="0" eaLnBrk="1" latinLnBrk="0" hangingPunct="1">
              <a:spcBef>
                <a:spcPct val="20000"/>
              </a:spcBef>
              <a:buFont typeface="Arial"/>
              <a:buChar char="•"/>
              <a:defRPr sz="2000" kern="1200">
                <a:solidFill>
                  <a:schemeClr val="tx1"/>
                </a:solidFill>
                <a:latin typeface="+mn-lt"/>
                <a:ea typeface="+mn-ea"/>
                <a:cs typeface="+mn-cs"/>
              </a:defRPr>
            </a:lvl7pPr>
            <a:lvl8pPr marL="3428445" indent="-228563" algn="l" defTabSz="457128" rtl="0" eaLnBrk="1" latinLnBrk="0" hangingPunct="1">
              <a:spcBef>
                <a:spcPct val="20000"/>
              </a:spcBef>
              <a:buFont typeface="Arial"/>
              <a:buChar char="•"/>
              <a:defRPr sz="2000" kern="1200">
                <a:solidFill>
                  <a:schemeClr val="tx1"/>
                </a:solidFill>
                <a:latin typeface="+mn-lt"/>
                <a:ea typeface="+mn-ea"/>
                <a:cs typeface="+mn-cs"/>
              </a:defRPr>
            </a:lvl8pPr>
            <a:lvl9pPr marL="3885570" indent="-228563" algn="l" defTabSz="457128"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mn-lt"/>
                <a:cs typeface="Helvetica" panose="020B0604020202020204" pitchFamily="34" charset="0"/>
              </a:rPr>
              <a:t>75%</a:t>
            </a:r>
            <a:r>
              <a:rPr lang="en-US" sz="2000" dirty="0">
                <a:latin typeface="+mn-lt"/>
                <a:cs typeface="Helvetica" panose="020B0604020202020204" pitchFamily="34" charset="0"/>
              </a:rPr>
              <a:t> of buyers admit to making judgements on a company’s credibility based on the company’s website design.</a:t>
            </a:r>
          </a:p>
          <a:p>
            <a:endParaRPr lang="en-US" sz="2000" dirty="0">
              <a:latin typeface="+mn-lt"/>
              <a:cs typeface="Helvetica" panose="020B0604020202020204" pitchFamily="34" charset="0"/>
            </a:endParaRPr>
          </a:p>
          <a:p>
            <a:r>
              <a:rPr lang="en-US" sz="2000" dirty="0">
                <a:latin typeface="+mn-lt"/>
                <a:cs typeface="Helvetica" panose="020B0604020202020204" pitchFamily="34" charset="0"/>
              </a:rPr>
              <a:t>What they say is true, you only get one shot at a first impression – and the impression you make online has never been more important.</a:t>
            </a:r>
          </a:p>
          <a:p>
            <a:pPr lvl="1"/>
            <a:r>
              <a:rPr lang="en-US" sz="1800" dirty="0">
                <a:latin typeface="+mn-lt"/>
                <a:cs typeface="Helvetica" panose="020B0604020202020204" pitchFamily="34" charset="0"/>
              </a:rPr>
              <a:t>Consider your website your online store, even it isn’t not an e-commerce site. You want to make a good impression and provide a good experience the same way you would if the customer was to walk in through your doors.</a:t>
            </a:r>
          </a:p>
          <a:p>
            <a:pPr lvl="1"/>
            <a:r>
              <a:rPr lang="en-US" sz="1800" dirty="0">
                <a:latin typeface="+mn-lt"/>
                <a:cs typeface="Helvetica" panose="020B0604020202020204" pitchFamily="34" charset="0"/>
              </a:rPr>
              <a:t>You want your website to not only let new and existing customers know who you are and what products and service you provide, but what sets you apart from your competitors and the big box stores</a:t>
            </a:r>
          </a:p>
          <a:p>
            <a:pPr lvl="1"/>
            <a:r>
              <a:rPr lang="en-US" sz="1800" dirty="0">
                <a:latin typeface="+mn-lt"/>
                <a:cs typeface="Helvetica" panose="020B0604020202020204" pitchFamily="34" charset="0"/>
              </a:rPr>
              <a:t>Amid the Covid-19 pandemic, online research and shopping has never been more prominent – make sure your website gives customers away to safely connect with you regarding their needs and how you can help – such as sales assistance, online or phone orders, curbside pickup services, etc.</a:t>
            </a:r>
          </a:p>
          <a:p>
            <a:endParaRPr lang="en-US" sz="2000" dirty="0">
              <a:latin typeface="+mn-lt"/>
              <a:cs typeface="Helvetica" panose="020B0604020202020204" pitchFamily="34" charset="0"/>
            </a:endParaRPr>
          </a:p>
          <a:p>
            <a:endParaRPr lang="en-US" sz="2400" dirty="0">
              <a:latin typeface="+mn-lt"/>
            </a:endParaRPr>
          </a:p>
          <a:p>
            <a:endParaRPr lang="en-US" sz="2400" dirty="0">
              <a:latin typeface="+mn-lt"/>
            </a:endParaRPr>
          </a:p>
          <a:p>
            <a:endParaRPr lang="en-US" sz="2400" dirty="0">
              <a:latin typeface="+mn-lt"/>
            </a:endParaRPr>
          </a:p>
        </p:txBody>
      </p:sp>
      <p:sp>
        <p:nvSpPr>
          <p:cNvPr id="12" name="Rectangle 11">
            <a:extLst>
              <a:ext uri="{FF2B5EF4-FFF2-40B4-BE49-F238E27FC236}">
                <a16:creationId xmlns:a16="http://schemas.microsoft.com/office/drawing/2014/main" id="{11455BD4-A9E8-49A3-920C-A6FC39D0662A}"/>
              </a:ext>
            </a:extLst>
          </p:cNvPr>
          <p:cNvSpPr/>
          <p:nvPr/>
        </p:nvSpPr>
        <p:spPr>
          <a:xfrm>
            <a:off x="4072480" y="1846867"/>
            <a:ext cx="4047039" cy="415498"/>
          </a:xfrm>
          <a:prstGeom prst="rect">
            <a:avLst/>
          </a:prstGeom>
        </p:spPr>
        <p:txBody>
          <a:bodyPr wrap="square">
            <a:spAutoFit/>
          </a:bodyPr>
          <a:lstStyle/>
          <a:p>
            <a:r>
              <a:rPr lang="en-US" altLang="x-none" sz="1050" dirty="0">
                <a:solidFill>
                  <a:schemeClr val="bg1">
                    <a:lumMod val="85000"/>
                  </a:schemeClr>
                </a:solidFill>
                <a:ea typeface="Tahoma" charset="0"/>
                <a:cs typeface="Tahoma" charset="0"/>
              </a:rPr>
              <a:t>Source: SWEOR “</a:t>
            </a:r>
            <a:r>
              <a:rPr lang="en-US" sz="1050" dirty="0">
                <a:solidFill>
                  <a:schemeClr val="bg1">
                    <a:lumMod val="85000"/>
                  </a:schemeClr>
                </a:solidFill>
              </a:rPr>
              <a:t>27 Eye-Opening Website Statistics: Is Your Website Costing You Clients?”. April, 2019  themes.responsively.com</a:t>
            </a:r>
          </a:p>
        </p:txBody>
      </p:sp>
      <p:cxnSp>
        <p:nvCxnSpPr>
          <p:cNvPr id="13" name="Straight Connector 12">
            <a:extLst>
              <a:ext uri="{FF2B5EF4-FFF2-40B4-BE49-F238E27FC236}">
                <a16:creationId xmlns:a16="http://schemas.microsoft.com/office/drawing/2014/main" id="{7DC8FAF3-6340-4F1C-B197-F94EB1CD5086}"/>
              </a:ext>
            </a:extLst>
          </p:cNvPr>
          <p:cNvCxnSpPr>
            <a:cxnSpLocks/>
          </p:cNvCxnSpPr>
          <p:nvPr/>
        </p:nvCxnSpPr>
        <p:spPr>
          <a:xfrm>
            <a:off x="642423" y="1354488"/>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95893439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New shape">
            <a:extLst>
              <a:ext uri="{FF2B5EF4-FFF2-40B4-BE49-F238E27FC236}">
                <a16:creationId xmlns:a16="http://schemas.microsoft.com/office/drawing/2014/main" id="{5F02512E-4F2C-4A80-ABE5-62337D04ABC4}"/>
              </a:ext>
            </a:extLst>
          </p:cNvPr>
          <p:cNvSpPr/>
          <p:nvPr/>
        </p:nvSpPr>
        <p:spPr>
          <a:xfrm>
            <a:off x="802133" y="1083353"/>
            <a:ext cx="10320246" cy="1179012"/>
          </a:xfr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prstClr val="black"/>
              </a:solidFill>
              <a:effectLst/>
              <a:uLnTx/>
              <a:uFillTx/>
              <a:latin typeface="Roboto"/>
              <a:ea typeface="+mn-ea"/>
              <a:cs typeface="Arial" pitchFamily="34" charset="0"/>
            </a:endParaRPr>
          </a:p>
        </p:txBody>
      </p:sp>
      <p:pic>
        <p:nvPicPr>
          <p:cNvPr id="67" name="Picture 66">
            <a:extLst>
              <a:ext uri="{FF2B5EF4-FFF2-40B4-BE49-F238E27FC236}">
                <a16:creationId xmlns:a16="http://schemas.microsoft.com/office/drawing/2014/main" id="{C11CCEDE-78FF-4F44-A954-5D426A49B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cxnSp>
        <p:nvCxnSpPr>
          <p:cNvPr id="13" name="Straight Connector 12">
            <a:extLst>
              <a:ext uri="{FF2B5EF4-FFF2-40B4-BE49-F238E27FC236}">
                <a16:creationId xmlns:a16="http://schemas.microsoft.com/office/drawing/2014/main" id="{7DC8FAF3-6340-4F1C-B197-F94EB1CD5086}"/>
              </a:ext>
            </a:extLst>
          </p:cNvPr>
          <p:cNvCxnSpPr>
            <a:cxnSpLocks/>
          </p:cNvCxnSpPr>
          <p:nvPr/>
        </p:nvCxnSpPr>
        <p:spPr>
          <a:xfrm>
            <a:off x="642423" y="1354488"/>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9A62426C-B29D-4B8C-990E-36E3EA14A6E4}"/>
              </a:ext>
            </a:extLst>
          </p:cNvPr>
          <p:cNvSpPr txBox="1"/>
          <p:nvPr/>
        </p:nvSpPr>
        <p:spPr>
          <a:xfrm>
            <a:off x="541593" y="451370"/>
            <a:ext cx="9691065" cy="707886"/>
          </a:xfrm>
          <a:prstGeom prst="rect">
            <a:avLst/>
          </a:prstGeom>
          <a:noFill/>
        </p:spPr>
        <p:txBody>
          <a:bodyPr wrap="square" rtlCol="0" anchor="t">
            <a:spAutoFit/>
          </a:bodyPr>
          <a:lstStyle/>
          <a:p>
            <a:pPr>
              <a:defRPr/>
            </a:pPr>
            <a:r>
              <a:rPr kumimoji="0" lang="en-US" sz="4000" b="1" u="none" strike="noStrike" kern="1200" cap="none" spc="0" normalizeH="0" baseline="0" noProof="0" dirty="0">
                <a:ln>
                  <a:noFill/>
                </a:ln>
                <a:solidFill>
                  <a:srgbClr val="FF0000"/>
                </a:solidFill>
                <a:effectLst/>
                <a:uLnTx/>
                <a:uFillTx/>
              </a:rPr>
              <a:t>Landing Pages &amp; Best Practices</a:t>
            </a:r>
          </a:p>
        </p:txBody>
      </p:sp>
      <p:sp>
        <p:nvSpPr>
          <p:cNvPr id="9" name="Text Placeholder 4">
            <a:extLst>
              <a:ext uri="{FF2B5EF4-FFF2-40B4-BE49-F238E27FC236}">
                <a16:creationId xmlns:a16="http://schemas.microsoft.com/office/drawing/2014/main" id="{324F2D80-7F48-493B-857D-E564B10AF374}"/>
              </a:ext>
            </a:extLst>
          </p:cNvPr>
          <p:cNvSpPr txBox="1">
            <a:spLocks/>
          </p:cNvSpPr>
          <p:nvPr/>
        </p:nvSpPr>
        <p:spPr>
          <a:xfrm>
            <a:off x="550729" y="1832579"/>
            <a:ext cx="4869231" cy="431157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lvl="1">
              <a:lnSpc>
                <a:spcPct val="100000"/>
              </a:lnSpc>
            </a:pPr>
            <a:r>
              <a:rPr lang="en-US" dirty="0"/>
              <a:t>Dedicated landing pages for each product and service category</a:t>
            </a:r>
          </a:p>
          <a:p>
            <a:pPr marL="742950" lvl="1" indent="-285750">
              <a:lnSpc>
                <a:spcPct val="100000"/>
              </a:lnSpc>
            </a:pPr>
            <a:r>
              <a:rPr lang="en-US" dirty="0"/>
              <a:t>SEO friendly content </a:t>
            </a:r>
            <a:endParaRPr lang="en-US" dirty="0">
              <a:cs typeface="Calibri"/>
            </a:endParaRPr>
          </a:p>
          <a:p>
            <a:pPr marL="742950" lvl="1" indent="-285750">
              <a:lnSpc>
                <a:spcPct val="100000"/>
              </a:lnSpc>
            </a:pPr>
            <a:r>
              <a:rPr lang="en-US" dirty="0"/>
              <a:t>Custom, mobile-friendly site</a:t>
            </a:r>
            <a:endParaRPr lang="en-US" dirty="0">
              <a:cs typeface="Calibri"/>
            </a:endParaRPr>
          </a:p>
          <a:p>
            <a:pPr marL="742950" lvl="1" indent="-285750">
              <a:lnSpc>
                <a:spcPct val="100000"/>
              </a:lnSpc>
            </a:pPr>
            <a:r>
              <a:rPr lang="en-US" dirty="0"/>
              <a:t>Unlimited content</a:t>
            </a:r>
            <a:endParaRPr lang="en-US" dirty="0">
              <a:cs typeface="Calibri"/>
            </a:endParaRPr>
          </a:p>
          <a:p>
            <a:pPr marL="742950" lvl="1" indent="-285750">
              <a:lnSpc>
                <a:spcPct val="100000"/>
              </a:lnSpc>
            </a:pPr>
            <a:r>
              <a:rPr lang="en-US" dirty="0"/>
              <a:t>Real-time analytic reporting</a:t>
            </a:r>
            <a:endParaRPr lang="en-US" dirty="0">
              <a:cs typeface="Calibri"/>
            </a:endParaRPr>
          </a:p>
          <a:p>
            <a:pPr marL="742950" lvl="1" indent="-285750">
              <a:lnSpc>
                <a:spcPct val="100000"/>
              </a:lnSpc>
            </a:pPr>
            <a:r>
              <a:rPr lang="en-US" dirty="0"/>
              <a:t>Google Maps Integration</a:t>
            </a:r>
            <a:endParaRPr lang="en-US" dirty="0">
              <a:cs typeface="Calibri"/>
            </a:endParaRPr>
          </a:p>
          <a:p>
            <a:pPr marL="742950" lvl="1" indent="-285750">
              <a:lnSpc>
                <a:spcPct val="100000"/>
              </a:lnSpc>
            </a:pPr>
            <a:r>
              <a:rPr lang="en-US" dirty="0"/>
              <a:t>Email account setup</a:t>
            </a:r>
            <a:endParaRPr lang="en-US" dirty="0">
              <a:cs typeface="Calibri"/>
            </a:endParaRPr>
          </a:p>
          <a:p>
            <a:pPr marL="742950" lvl="1" indent="-285750">
              <a:lnSpc>
                <a:spcPct val="100000"/>
              </a:lnSpc>
            </a:pPr>
            <a:r>
              <a:rPr lang="en-US" dirty="0">
                <a:cs typeface="Calibri"/>
              </a:rPr>
              <a:t>Customer and SEO friendly page speed</a:t>
            </a:r>
            <a:r>
              <a:rPr lang="en-US" sz="2400" dirty="0">
                <a:cs typeface="Calibri"/>
              </a:rPr>
              <a:t> </a:t>
            </a:r>
          </a:p>
          <a:p>
            <a:pPr marL="742950" lvl="1" indent="-285750">
              <a:lnSpc>
                <a:spcPct val="100000"/>
              </a:lnSpc>
            </a:pPr>
            <a:r>
              <a:rPr lang="en-US" dirty="0">
                <a:cs typeface="Calibri"/>
              </a:rPr>
              <a:t>Form fills &amp; Click to Call</a:t>
            </a:r>
          </a:p>
        </p:txBody>
      </p:sp>
      <p:grpSp>
        <p:nvGrpSpPr>
          <p:cNvPr id="14" name="Group 13">
            <a:extLst>
              <a:ext uri="{FF2B5EF4-FFF2-40B4-BE49-F238E27FC236}">
                <a16:creationId xmlns:a16="http://schemas.microsoft.com/office/drawing/2014/main" id="{175D1529-3EBD-460A-A2FA-F9B30898776D}"/>
              </a:ext>
            </a:extLst>
          </p:cNvPr>
          <p:cNvGrpSpPr/>
          <p:nvPr/>
        </p:nvGrpSpPr>
        <p:grpSpPr>
          <a:xfrm>
            <a:off x="4485991" y="1872755"/>
            <a:ext cx="7123032" cy="3968515"/>
            <a:chOff x="-457200" y="1698072"/>
            <a:chExt cx="8305800" cy="4283098"/>
          </a:xfrm>
        </p:grpSpPr>
        <p:grpSp>
          <p:nvGrpSpPr>
            <p:cNvPr id="15" name="Group 14">
              <a:extLst>
                <a:ext uri="{FF2B5EF4-FFF2-40B4-BE49-F238E27FC236}">
                  <a16:creationId xmlns:a16="http://schemas.microsoft.com/office/drawing/2014/main" id="{C229B800-150B-4DE5-A79D-09AF22D00DA7}"/>
                </a:ext>
              </a:extLst>
            </p:cNvPr>
            <p:cNvGrpSpPr/>
            <p:nvPr/>
          </p:nvGrpSpPr>
          <p:grpSpPr>
            <a:xfrm>
              <a:off x="-457200" y="1698072"/>
              <a:ext cx="7467193" cy="4093128"/>
              <a:chOff x="28574" y="1676400"/>
              <a:chExt cx="6394621" cy="3505200"/>
            </a:xfrm>
          </p:grpSpPr>
          <p:pic>
            <p:nvPicPr>
              <p:cNvPr id="22" name="Picture 21" descr="Screen Clipping">
                <a:extLst>
                  <a:ext uri="{FF2B5EF4-FFF2-40B4-BE49-F238E27FC236}">
                    <a16:creationId xmlns:a16="http://schemas.microsoft.com/office/drawing/2014/main" id="{69608CA6-AB32-4429-BABB-56D18E2AD1ED}"/>
                  </a:ext>
                </a:extLst>
              </p:cNvPr>
              <p:cNvPicPr>
                <a:picLocks noChangeAspect="1"/>
              </p:cNvPicPr>
              <p:nvPr/>
            </p:nvPicPr>
            <p:blipFill rotWithShape="1">
              <a:blip r:embed="rId4">
                <a:extLst>
                  <a:ext uri="{28A0092B-C50C-407E-A947-70E740481C1C}">
                    <a14:useLocalDpi xmlns:a14="http://schemas.microsoft.com/office/drawing/2010/main" val="0"/>
                  </a:ext>
                </a:extLst>
              </a:blip>
              <a:srcRect b="5152"/>
              <a:stretch/>
            </p:blipFill>
            <p:spPr>
              <a:xfrm>
                <a:off x="1193800" y="2020004"/>
                <a:ext cx="4051299" cy="2923471"/>
              </a:xfrm>
              <a:prstGeom prst="rect">
                <a:avLst/>
              </a:prstGeom>
            </p:spPr>
          </p:pic>
          <p:pic>
            <p:nvPicPr>
              <p:cNvPr id="23" name="Picture 22">
                <a:extLst>
                  <a:ext uri="{FF2B5EF4-FFF2-40B4-BE49-F238E27FC236}">
                    <a16:creationId xmlns:a16="http://schemas.microsoft.com/office/drawing/2014/main" id="{79F1B701-A7ED-4BC7-8954-CA2C8C507B79}"/>
                  </a:ext>
                </a:extLst>
              </p:cNvPr>
              <p:cNvPicPr>
                <a:picLocks noChangeAspect="1"/>
              </p:cNvPicPr>
              <p:nvPr/>
            </p:nvPicPr>
            <p:blipFill rotWithShape="1">
              <a:blip r:embed="rId5">
                <a:extLst>
                  <a:ext uri="{28A0092B-C50C-407E-A947-70E740481C1C}">
                    <a14:useLocalDpi xmlns:a14="http://schemas.microsoft.com/office/drawing/2010/main" val="0"/>
                  </a:ext>
                </a:extLst>
              </a:blip>
              <a:srcRect t="13704" b="17777"/>
              <a:stretch/>
            </p:blipFill>
            <p:spPr>
              <a:xfrm>
                <a:off x="28574" y="1676400"/>
                <a:ext cx="6394621" cy="3505200"/>
              </a:xfrm>
              <a:prstGeom prst="rect">
                <a:avLst/>
              </a:prstGeom>
            </p:spPr>
          </p:pic>
        </p:grpSp>
        <p:grpSp>
          <p:nvGrpSpPr>
            <p:cNvPr id="16" name="Group 15">
              <a:extLst>
                <a:ext uri="{FF2B5EF4-FFF2-40B4-BE49-F238E27FC236}">
                  <a16:creationId xmlns:a16="http://schemas.microsoft.com/office/drawing/2014/main" id="{C9FEBCA2-2A00-45A8-B890-6439DCB6E67F}"/>
                </a:ext>
              </a:extLst>
            </p:cNvPr>
            <p:cNvGrpSpPr/>
            <p:nvPr/>
          </p:nvGrpSpPr>
          <p:grpSpPr>
            <a:xfrm>
              <a:off x="5188692" y="2357807"/>
              <a:ext cx="2659908" cy="3593092"/>
              <a:chOff x="4251739" y="2520950"/>
              <a:chExt cx="2277844" cy="3076988"/>
            </a:xfrm>
          </p:grpSpPr>
          <p:pic>
            <p:nvPicPr>
              <p:cNvPr id="20" name="Picture 19" descr="Screen Clipping">
                <a:extLst>
                  <a:ext uri="{FF2B5EF4-FFF2-40B4-BE49-F238E27FC236}">
                    <a16:creationId xmlns:a16="http://schemas.microsoft.com/office/drawing/2014/main" id="{D9A01333-2DCE-41B1-889E-0AF274539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7156" y="2755984"/>
                <a:ext cx="1920240" cy="2606040"/>
              </a:xfrm>
              <a:prstGeom prst="rect">
                <a:avLst/>
              </a:prstGeom>
            </p:spPr>
          </p:pic>
          <p:pic>
            <p:nvPicPr>
              <p:cNvPr id="21" name="Picture 20">
                <a:extLst>
                  <a:ext uri="{FF2B5EF4-FFF2-40B4-BE49-F238E27FC236}">
                    <a16:creationId xmlns:a16="http://schemas.microsoft.com/office/drawing/2014/main" id="{5ACC864F-F7C5-4B8F-A2BD-B6575D42F1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1739" y="2520950"/>
                <a:ext cx="2277844" cy="3076988"/>
              </a:xfrm>
              <a:prstGeom prst="rect">
                <a:avLst/>
              </a:prstGeom>
            </p:spPr>
          </p:pic>
        </p:grpSp>
        <p:grpSp>
          <p:nvGrpSpPr>
            <p:cNvPr id="17" name="Group 16">
              <a:extLst>
                <a:ext uri="{FF2B5EF4-FFF2-40B4-BE49-F238E27FC236}">
                  <a16:creationId xmlns:a16="http://schemas.microsoft.com/office/drawing/2014/main" id="{0ECCF25A-8794-4DA8-ABDD-6A4CC2FC39AC}"/>
                </a:ext>
              </a:extLst>
            </p:cNvPr>
            <p:cNvGrpSpPr/>
            <p:nvPr/>
          </p:nvGrpSpPr>
          <p:grpSpPr>
            <a:xfrm>
              <a:off x="4288274" y="3809999"/>
              <a:ext cx="1189639" cy="2171171"/>
              <a:chOff x="237087" y="2583744"/>
              <a:chExt cx="914400" cy="1668841"/>
            </a:xfrm>
          </p:grpSpPr>
          <p:pic>
            <p:nvPicPr>
              <p:cNvPr id="18" name="Picture 17" descr="Screen Clipping">
                <a:extLst>
                  <a:ext uri="{FF2B5EF4-FFF2-40B4-BE49-F238E27FC236}">
                    <a16:creationId xmlns:a16="http://schemas.microsoft.com/office/drawing/2014/main" id="{6AD80422-FA62-4E14-A461-C0C1A3E58E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550" y="2895600"/>
                <a:ext cx="709448" cy="1066800"/>
              </a:xfrm>
              <a:prstGeom prst="rect">
                <a:avLst/>
              </a:prstGeom>
            </p:spPr>
          </p:pic>
          <p:pic>
            <p:nvPicPr>
              <p:cNvPr id="19" name="Picture 18">
                <a:extLst>
                  <a:ext uri="{FF2B5EF4-FFF2-40B4-BE49-F238E27FC236}">
                    <a16:creationId xmlns:a16="http://schemas.microsoft.com/office/drawing/2014/main" id="{9589924E-D87D-49A1-B78F-FF79EB1E21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087" y="2583744"/>
                <a:ext cx="914400" cy="1668841"/>
              </a:xfrm>
              <a:prstGeom prst="rect">
                <a:avLst/>
              </a:prstGeom>
            </p:spPr>
          </p:pic>
        </p:grpSp>
      </p:grpSp>
    </p:spTree>
    <p:extLst>
      <p:ext uri="{BB962C8B-B14F-4D97-AF65-F5344CB8AC3E}">
        <p14:creationId xmlns:p14="http://schemas.microsoft.com/office/powerpoint/2010/main" val="254906422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F125-A05B-3E41-8626-74115A1DB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05583438-0CDF-1D4E-9BBE-A837AED3A61C}"/>
              </a:ext>
            </a:extLst>
          </p:cNvPr>
          <p:cNvSpPr/>
          <p:nvPr/>
        </p:nvSpPr>
        <p:spPr>
          <a:xfrm>
            <a:off x="0" y="0"/>
            <a:ext cx="8148577" cy="6858000"/>
          </a:xfrm>
          <a:prstGeom prst="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C98CCDB-6A5C-254D-9F79-54FCA662E175}"/>
              </a:ext>
            </a:extLst>
          </p:cNvPr>
          <p:cNvSpPr/>
          <p:nvPr/>
        </p:nvSpPr>
        <p:spPr>
          <a:xfrm>
            <a:off x="1" y="2585918"/>
            <a:ext cx="8750461" cy="1660332"/>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D7E19E44-32A9-764E-A028-55A27A3F8772}"/>
              </a:ext>
            </a:extLst>
          </p:cNvPr>
          <p:cNvSpPr txBox="1">
            <a:spLocks/>
          </p:cNvSpPr>
          <p:nvPr/>
        </p:nvSpPr>
        <p:spPr>
          <a:xfrm>
            <a:off x="193040" y="2585918"/>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u="none" strike="noStrike" kern="1200" cap="none" spc="0" normalizeH="0" baseline="0" noProof="0" dirty="0">
              <a:ln>
                <a:noFill/>
              </a:ln>
              <a:solidFill>
                <a:prstClr val="white"/>
              </a:solidFill>
              <a:effectLst/>
              <a:uLnTx/>
              <a:uFillTx/>
              <a:latin typeface="+mn-lt"/>
              <a:cs typeface="Helvetica"/>
            </a:endParaRPr>
          </a:p>
        </p:txBody>
      </p:sp>
      <p:pic>
        <p:nvPicPr>
          <p:cNvPr id="7" name="Picture 6">
            <a:extLst>
              <a:ext uri="{FF2B5EF4-FFF2-40B4-BE49-F238E27FC236}">
                <a16:creationId xmlns:a16="http://schemas.microsoft.com/office/drawing/2014/main" id="{0AD719D2-153D-E84B-A6D9-80696041D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0673" y="2776151"/>
            <a:ext cx="2176161" cy="1305697"/>
          </a:xfrm>
          <a:prstGeom prst="rect">
            <a:avLst/>
          </a:prstGeom>
        </p:spPr>
      </p:pic>
      <p:sp>
        <p:nvSpPr>
          <p:cNvPr id="2" name="Rectangle 1">
            <a:extLst>
              <a:ext uri="{FF2B5EF4-FFF2-40B4-BE49-F238E27FC236}">
                <a16:creationId xmlns:a16="http://schemas.microsoft.com/office/drawing/2014/main" id="{02388827-0EFF-1C48-AB6D-5F321CA234CB}"/>
              </a:ext>
            </a:extLst>
          </p:cNvPr>
          <p:cNvSpPr/>
          <p:nvPr/>
        </p:nvSpPr>
        <p:spPr>
          <a:xfrm>
            <a:off x="1868557" y="4582629"/>
            <a:ext cx="6096000" cy="1231106"/>
          </a:xfrm>
          <a:prstGeom prst="rect">
            <a:avLst/>
          </a:prstGeom>
        </p:spPr>
        <p:txBody>
          <a:bodyPr>
            <a:spAutoFit/>
          </a:bodyPr>
          <a:lstStyle/>
          <a:p>
            <a:pPr marL="285750" indent="-285750">
              <a:spcBef>
                <a:spcPts val="600"/>
              </a:spcBef>
              <a:spcAft>
                <a:spcPts val="600"/>
              </a:spcAft>
              <a:buClr>
                <a:srgbClr val="ADD31A"/>
              </a:buClr>
              <a:buFont typeface="Arial" panose="020B0604020202020204" pitchFamily="34" charset="0"/>
              <a:buChar char="•"/>
            </a:pPr>
            <a:r>
              <a:rPr lang="en-US" dirty="0">
                <a:solidFill>
                  <a:schemeClr val="bg1"/>
                </a:solidFill>
                <a:ea typeface="Tahoma" charset="0"/>
                <a:cs typeface="Tahoma" charset="0"/>
              </a:rPr>
              <a:t>Building Brand Awareness</a:t>
            </a:r>
          </a:p>
          <a:p>
            <a:pPr marL="285750" indent="-285750">
              <a:spcBef>
                <a:spcPts val="600"/>
              </a:spcBef>
              <a:spcAft>
                <a:spcPts val="600"/>
              </a:spcAft>
              <a:buClr>
                <a:srgbClr val="ADD31A"/>
              </a:buClr>
              <a:buFont typeface="Arial" panose="020B0604020202020204" pitchFamily="34" charset="0"/>
              <a:buChar char="•"/>
            </a:pPr>
            <a:r>
              <a:rPr lang="en-US" dirty="0">
                <a:solidFill>
                  <a:schemeClr val="bg1"/>
                </a:solidFill>
                <a:ea typeface="Tahoma" charset="0"/>
                <a:cs typeface="Tahoma" charset="0"/>
              </a:rPr>
              <a:t>Search Engine Marketing (SEM)</a:t>
            </a:r>
          </a:p>
          <a:p>
            <a:pPr marL="285750" indent="-285750">
              <a:spcBef>
                <a:spcPts val="600"/>
              </a:spcBef>
              <a:spcAft>
                <a:spcPts val="600"/>
              </a:spcAft>
              <a:buClr>
                <a:srgbClr val="ADD31A"/>
              </a:buClr>
              <a:buFont typeface="Arial" panose="020B0604020202020204" pitchFamily="34" charset="0"/>
              <a:buChar char="•"/>
            </a:pPr>
            <a:r>
              <a:rPr lang="en-US" dirty="0">
                <a:solidFill>
                  <a:schemeClr val="bg1"/>
                </a:solidFill>
                <a:ea typeface="Tahoma" charset="0"/>
                <a:cs typeface="Tahoma" charset="0"/>
              </a:rPr>
              <a:t>Social Media Advertising</a:t>
            </a:r>
          </a:p>
        </p:txBody>
      </p:sp>
      <p:sp>
        <p:nvSpPr>
          <p:cNvPr id="8" name="Title 1">
            <a:extLst>
              <a:ext uri="{FF2B5EF4-FFF2-40B4-BE49-F238E27FC236}">
                <a16:creationId xmlns:a16="http://schemas.microsoft.com/office/drawing/2014/main" id="{958DD2F4-9BE5-4F97-8050-215350451730}"/>
              </a:ext>
            </a:extLst>
          </p:cNvPr>
          <p:cNvSpPr txBox="1">
            <a:spLocks/>
          </p:cNvSpPr>
          <p:nvPr/>
        </p:nvSpPr>
        <p:spPr>
          <a:xfrm>
            <a:off x="386079" y="2609037"/>
            <a:ext cx="8061193" cy="166033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mn-lt"/>
                <a:cs typeface="Helvetica"/>
              </a:rPr>
              <a:t>CONNECT WITH NEW &amp; </a:t>
            </a:r>
          </a:p>
          <a:p>
            <a:pPr marL="0" marR="0" lvl="0" indent="0" algn="r" defTabSz="9144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mn-lt"/>
                <a:cs typeface="Helvetica"/>
              </a:rPr>
              <a:t>EXISTING CUSTOMERS</a:t>
            </a:r>
          </a:p>
        </p:txBody>
      </p:sp>
    </p:spTree>
    <p:extLst>
      <p:ext uri="{BB962C8B-B14F-4D97-AF65-F5344CB8AC3E}">
        <p14:creationId xmlns:p14="http://schemas.microsoft.com/office/powerpoint/2010/main" val="4852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New shape">
            <a:extLst>
              <a:ext uri="{FF2B5EF4-FFF2-40B4-BE49-F238E27FC236}">
                <a16:creationId xmlns:a16="http://schemas.microsoft.com/office/drawing/2014/main" id="{5F02512E-4F2C-4A80-ABE5-62337D04ABC4}"/>
              </a:ext>
            </a:extLst>
          </p:cNvPr>
          <p:cNvSpPr/>
          <p:nvPr/>
        </p:nvSpPr>
        <p:spPr>
          <a:xfrm>
            <a:off x="802133" y="1083353"/>
            <a:ext cx="10320246" cy="1179012"/>
          </a:xfr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prstClr val="black"/>
              </a:solidFill>
              <a:effectLst/>
              <a:uLnTx/>
              <a:uFillTx/>
              <a:latin typeface="Roboto"/>
              <a:ea typeface="+mn-ea"/>
              <a:cs typeface="Arial" pitchFamily="34" charset="0"/>
            </a:endParaRPr>
          </a:p>
        </p:txBody>
      </p:sp>
      <p:pic>
        <p:nvPicPr>
          <p:cNvPr id="67" name="Picture 66">
            <a:extLst>
              <a:ext uri="{FF2B5EF4-FFF2-40B4-BE49-F238E27FC236}">
                <a16:creationId xmlns:a16="http://schemas.microsoft.com/office/drawing/2014/main" id="{C11CCEDE-78FF-4F44-A954-5D426A49B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cxnSp>
        <p:nvCxnSpPr>
          <p:cNvPr id="13" name="Straight Connector 12">
            <a:extLst>
              <a:ext uri="{FF2B5EF4-FFF2-40B4-BE49-F238E27FC236}">
                <a16:creationId xmlns:a16="http://schemas.microsoft.com/office/drawing/2014/main" id="{7DC8FAF3-6340-4F1C-B197-F94EB1CD5086}"/>
              </a:ext>
            </a:extLst>
          </p:cNvPr>
          <p:cNvCxnSpPr>
            <a:cxnSpLocks/>
          </p:cNvCxnSpPr>
          <p:nvPr/>
        </p:nvCxnSpPr>
        <p:spPr>
          <a:xfrm>
            <a:off x="642423" y="1354488"/>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9A62426C-B29D-4B8C-990E-36E3EA14A6E4}"/>
              </a:ext>
            </a:extLst>
          </p:cNvPr>
          <p:cNvSpPr txBox="1"/>
          <p:nvPr/>
        </p:nvSpPr>
        <p:spPr>
          <a:xfrm>
            <a:off x="541593" y="451370"/>
            <a:ext cx="9691065" cy="707886"/>
          </a:xfrm>
          <a:prstGeom prst="rect">
            <a:avLst/>
          </a:prstGeom>
          <a:noFill/>
        </p:spPr>
        <p:txBody>
          <a:bodyPr wrap="square" rtlCol="0" anchor="t">
            <a:spAutoFit/>
          </a:bodyPr>
          <a:lstStyle/>
          <a:p>
            <a:pPr>
              <a:defRPr/>
            </a:pPr>
            <a:r>
              <a:rPr kumimoji="0" lang="en-US" sz="4000" b="1" u="none" strike="noStrike" kern="1200" cap="none" spc="0" normalizeH="0" baseline="0" noProof="0" dirty="0">
                <a:ln>
                  <a:noFill/>
                </a:ln>
                <a:solidFill>
                  <a:srgbClr val="FF0000"/>
                </a:solidFill>
                <a:effectLst/>
                <a:uLnTx/>
                <a:uFillTx/>
              </a:rPr>
              <a:t>Building Brand Awareness</a:t>
            </a:r>
          </a:p>
        </p:txBody>
      </p:sp>
      <p:pic>
        <p:nvPicPr>
          <p:cNvPr id="24" name="Picture 23">
            <a:extLst>
              <a:ext uri="{FF2B5EF4-FFF2-40B4-BE49-F238E27FC236}">
                <a16:creationId xmlns:a16="http://schemas.microsoft.com/office/drawing/2014/main" id="{BB40E03A-F5D5-4A2D-BA35-9BEB83B8D30E}"/>
              </a:ext>
            </a:extLst>
          </p:cNvPr>
          <p:cNvPicPr>
            <a:picLocks noChangeAspect="1"/>
          </p:cNvPicPr>
          <p:nvPr/>
        </p:nvPicPr>
        <p:blipFill rotWithShape="1">
          <a:blip r:embed="rId4"/>
          <a:srcRect l="6620" b="12538"/>
          <a:stretch/>
        </p:blipFill>
        <p:spPr>
          <a:xfrm>
            <a:off x="4174564" y="1626957"/>
            <a:ext cx="3842871" cy="1535288"/>
          </a:xfrm>
          <a:prstGeom prst="rect">
            <a:avLst/>
          </a:prstGeom>
        </p:spPr>
      </p:pic>
      <p:sp>
        <p:nvSpPr>
          <p:cNvPr id="25" name="Rectangle 24">
            <a:extLst>
              <a:ext uri="{FF2B5EF4-FFF2-40B4-BE49-F238E27FC236}">
                <a16:creationId xmlns:a16="http://schemas.microsoft.com/office/drawing/2014/main" id="{A4F725C7-44E8-4B86-AC2E-F7956D464D9D}"/>
              </a:ext>
            </a:extLst>
          </p:cNvPr>
          <p:cNvSpPr/>
          <p:nvPr/>
        </p:nvSpPr>
        <p:spPr>
          <a:xfrm>
            <a:off x="3496888" y="1272749"/>
            <a:ext cx="5198222" cy="400110"/>
          </a:xfrm>
          <a:prstGeom prst="rect">
            <a:avLst/>
          </a:prstGeom>
        </p:spPr>
        <p:txBody>
          <a:bodyPr wrap="square">
            <a:spAutoFit/>
          </a:body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u="none" strike="noStrike" kern="1200" cap="none" spc="0" normalizeH="0" baseline="0" noProof="0" dirty="0">
                <a:ln>
                  <a:noFill/>
                </a:ln>
                <a:solidFill>
                  <a:srgbClr val="2C3C43"/>
                </a:solidFill>
                <a:effectLst/>
                <a:uLnTx/>
                <a:uFillTx/>
              </a:rPr>
              <a:t>Over </a:t>
            </a:r>
            <a:r>
              <a:rPr kumimoji="0" lang="en-US" sz="2000" b="1" u="none" strike="noStrike" kern="1200" cap="none" spc="0" normalizeH="0" baseline="0" noProof="0" dirty="0">
                <a:ln>
                  <a:noFill/>
                </a:ln>
                <a:solidFill>
                  <a:srgbClr val="FF0000"/>
                </a:solidFill>
                <a:effectLst/>
                <a:uLnTx/>
                <a:uFillTx/>
              </a:rPr>
              <a:t>95% </a:t>
            </a:r>
            <a:r>
              <a:rPr kumimoji="0" lang="en-US" u="none" strike="noStrike" kern="1200" cap="none" spc="0" normalizeH="0" baseline="0" noProof="0" dirty="0">
                <a:ln>
                  <a:noFill/>
                </a:ln>
                <a:solidFill>
                  <a:srgbClr val="2C3C43"/>
                </a:solidFill>
                <a:effectLst/>
                <a:uLnTx/>
                <a:uFillTx/>
              </a:rPr>
              <a:t>of online time is spent on content sites.</a:t>
            </a:r>
          </a:p>
        </p:txBody>
      </p:sp>
      <p:sp>
        <p:nvSpPr>
          <p:cNvPr id="26" name="Text Placeholder 4">
            <a:extLst>
              <a:ext uri="{FF2B5EF4-FFF2-40B4-BE49-F238E27FC236}">
                <a16:creationId xmlns:a16="http://schemas.microsoft.com/office/drawing/2014/main" id="{17FD58ED-7372-4EEB-96A2-1B50F7B048AD}"/>
              </a:ext>
            </a:extLst>
          </p:cNvPr>
          <p:cNvSpPr txBox="1">
            <a:spLocks/>
          </p:cNvSpPr>
          <p:nvPr/>
        </p:nvSpPr>
        <p:spPr>
          <a:xfrm>
            <a:off x="-74549" y="2006705"/>
            <a:ext cx="3441168" cy="361734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lvl="1">
              <a:lnSpc>
                <a:spcPct val="100000"/>
              </a:lnSpc>
            </a:pPr>
            <a:r>
              <a:rPr lang="en-US" sz="1600" dirty="0"/>
              <a:t>Use local, trusted content sites like MassLive.com or Network Display ads to build brand awareness and trust</a:t>
            </a:r>
          </a:p>
          <a:p>
            <a:pPr lvl="1">
              <a:lnSpc>
                <a:spcPct val="100000"/>
              </a:lnSpc>
            </a:pPr>
            <a:r>
              <a:rPr lang="en-US" sz="1600" dirty="0">
                <a:cs typeface="Calibri"/>
              </a:rPr>
              <a:t>Align with the content your customers are investing their time in</a:t>
            </a:r>
          </a:p>
          <a:p>
            <a:pPr lvl="1">
              <a:lnSpc>
                <a:spcPct val="100000"/>
              </a:lnSpc>
            </a:pPr>
            <a:r>
              <a:rPr lang="en-US" sz="1600" dirty="0">
                <a:cs typeface="Calibri"/>
              </a:rPr>
              <a:t>In most cases, display advertising can be submitted for co-op reimbursement</a:t>
            </a:r>
          </a:p>
          <a:p>
            <a:pPr lvl="1">
              <a:lnSpc>
                <a:spcPct val="100000"/>
              </a:lnSpc>
            </a:pPr>
            <a:r>
              <a:rPr lang="en-US" sz="1600" dirty="0">
                <a:cs typeface="Calibri"/>
              </a:rPr>
              <a:t>Strategically target your ideal customers in your preferred geographical area(s)</a:t>
            </a:r>
          </a:p>
        </p:txBody>
      </p:sp>
      <p:sp>
        <p:nvSpPr>
          <p:cNvPr id="27" name="Text Placeholder 4">
            <a:extLst>
              <a:ext uri="{FF2B5EF4-FFF2-40B4-BE49-F238E27FC236}">
                <a16:creationId xmlns:a16="http://schemas.microsoft.com/office/drawing/2014/main" id="{0DBC9FBA-1CD3-4B1F-B3D4-4C398A5FC287}"/>
              </a:ext>
            </a:extLst>
          </p:cNvPr>
          <p:cNvSpPr txBox="1">
            <a:spLocks/>
          </p:cNvSpPr>
          <p:nvPr/>
        </p:nvSpPr>
        <p:spPr>
          <a:xfrm>
            <a:off x="8026338" y="2006704"/>
            <a:ext cx="3441168" cy="361734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lvl="1" algn="r">
              <a:lnSpc>
                <a:spcPct val="100000"/>
              </a:lnSpc>
            </a:pPr>
            <a:r>
              <a:rPr lang="en-US" sz="1600" dirty="0"/>
              <a:t>Incorporate tactics like Site-</a:t>
            </a:r>
            <a:r>
              <a:rPr lang="en-US" sz="1600" dirty="0" err="1"/>
              <a:t>Remessaging</a:t>
            </a:r>
            <a:r>
              <a:rPr lang="en-US" sz="1600" dirty="0"/>
              <a:t>, or Retargeting, to maintain top-of-mind awareness to customers who have visited your site </a:t>
            </a:r>
          </a:p>
          <a:p>
            <a:pPr lvl="1" algn="r">
              <a:lnSpc>
                <a:spcPct val="100000"/>
              </a:lnSpc>
            </a:pPr>
            <a:r>
              <a:rPr lang="en-US" sz="1600" dirty="0"/>
              <a:t> Multiple store locations? No problem! Use store-specific ads to target customers in specific geographies all within the same campaign.</a:t>
            </a:r>
          </a:p>
          <a:p>
            <a:pPr lvl="1" algn="r">
              <a:lnSpc>
                <a:spcPct val="100000"/>
              </a:lnSpc>
            </a:pPr>
            <a:r>
              <a:rPr lang="en-US" sz="1600" dirty="0">
                <a:cs typeface="Calibri"/>
              </a:rPr>
              <a:t>Easily swap ads in and out according to season, sales, etc.</a:t>
            </a:r>
          </a:p>
        </p:txBody>
      </p:sp>
      <p:sp>
        <p:nvSpPr>
          <p:cNvPr id="28" name="Rectangle 27">
            <a:extLst>
              <a:ext uri="{FF2B5EF4-FFF2-40B4-BE49-F238E27FC236}">
                <a16:creationId xmlns:a16="http://schemas.microsoft.com/office/drawing/2014/main" id="{8D7AF950-6328-4DC2-AC59-0C470F64FBB0}"/>
              </a:ext>
            </a:extLst>
          </p:cNvPr>
          <p:cNvSpPr/>
          <p:nvPr/>
        </p:nvSpPr>
        <p:spPr>
          <a:xfrm>
            <a:off x="4401850" y="3931479"/>
            <a:ext cx="3120812" cy="1938992"/>
          </a:xfrm>
          <a:prstGeom prst="rect">
            <a:avLst/>
          </a:prstGeom>
        </p:spPr>
        <p:txBody>
          <a:bodyPr wrap="square">
            <a:spAutoFit/>
          </a:body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400" u="none" strike="noStrike" kern="1200" cap="none" spc="0" normalizeH="0" baseline="0" noProof="0" dirty="0">
                <a:ln>
                  <a:noFill/>
                </a:ln>
                <a:solidFill>
                  <a:srgbClr val="2C3C43"/>
                </a:solidFill>
                <a:effectLst/>
                <a:uLnTx/>
                <a:uFillTx/>
              </a:rPr>
              <a:t>Measurable KPIs:</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rgbClr val="2C3C43"/>
                </a:solidFill>
              </a:rPr>
              <a:t>Impressions</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srgbClr val="2C3C43"/>
                </a:solidFill>
                <a:effectLst/>
                <a:uLnTx/>
                <a:uFillTx/>
              </a:rPr>
              <a:t>Clicks &amp; CTR</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rgbClr val="2C3C43"/>
                </a:solidFill>
              </a:rPr>
              <a:t>Avg. In-View Time</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srgbClr val="2C3C43"/>
                </a:solidFill>
                <a:effectLst/>
                <a:uLnTx/>
                <a:uFillTx/>
              </a:rPr>
              <a:t>Total Exposure Time</a:t>
            </a:r>
          </a:p>
        </p:txBody>
      </p:sp>
    </p:spTree>
    <p:extLst>
      <p:ext uri="{BB962C8B-B14F-4D97-AF65-F5344CB8AC3E}">
        <p14:creationId xmlns:p14="http://schemas.microsoft.com/office/powerpoint/2010/main" val="149161693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New shape">
            <a:extLst>
              <a:ext uri="{FF2B5EF4-FFF2-40B4-BE49-F238E27FC236}">
                <a16:creationId xmlns:a16="http://schemas.microsoft.com/office/drawing/2014/main" id="{5F02512E-4F2C-4A80-ABE5-62337D04ABC4}"/>
              </a:ext>
            </a:extLst>
          </p:cNvPr>
          <p:cNvSpPr/>
          <p:nvPr/>
        </p:nvSpPr>
        <p:spPr>
          <a:xfrm>
            <a:off x="802133" y="1083353"/>
            <a:ext cx="10320246" cy="1179012"/>
          </a:xfr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prstClr val="black"/>
              </a:solidFill>
              <a:effectLst/>
              <a:uLnTx/>
              <a:uFillTx/>
              <a:latin typeface="Roboto"/>
              <a:ea typeface="+mn-ea"/>
              <a:cs typeface="Arial" pitchFamily="34" charset="0"/>
            </a:endParaRPr>
          </a:p>
        </p:txBody>
      </p:sp>
      <p:pic>
        <p:nvPicPr>
          <p:cNvPr id="67" name="Picture 66">
            <a:extLst>
              <a:ext uri="{FF2B5EF4-FFF2-40B4-BE49-F238E27FC236}">
                <a16:creationId xmlns:a16="http://schemas.microsoft.com/office/drawing/2014/main" id="{C11CCEDE-78FF-4F44-A954-5D426A49B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34" y="6062615"/>
            <a:ext cx="1018385" cy="611031"/>
          </a:xfrm>
          <a:prstGeom prst="rect">
            <a:avLst/>
          </a:prstGeom>
        </p:spPr>
      </p:pic>
      <p:cxnSp>
        <p:nvCxnSpPr>
          <p:cNvPr id="13" name="Straight Connector 12">
            <a:extLst>
              <a:ext uri="{FF2B5EF4-FFF2-40B4-BE49-F238E27FC236}">
                <a16:creationId xmlns:a16="http://schemas.microsoft.com/office/drawing/2014/main" id="{7DC8FAF3-6340-4F1C-B197-F94EB1CD5086}"/>
              </a:ext>
            </a:extLst>
          </p:cNvPr>
          <p:cNvCxnSpPr>
            <a:cxnSpLocks/>
          </p:cNvCxnSpPr>
          <p:nvPr/>
        </p:nvCxnSpPr>
        <p:spPr>
          <a:xfrm>
            <a:off x="642423" y="1354488"/>
            <a:ext cx="2224189" cy="0"/>
          </a:xfrm>
          <a:prstGeom prst="line">
            <a:avLst/>
          </a:prstGeom>
          <a:ln>
            <a:solidFill>
              <a:srgbClr val="FF0000"/>
            </a:solidFill>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9A62426C-B29D-4B8C-990E-36E3EA14A6E4}"/>
              </a:ext>
            </a:extLst>
          </p:cNvPr>
          <p:cNvSpPr txBox="1"/>
          <p:nvPr/>
        </p:nvSpPr>
        <p:spPr>
          <a:xfrm>
            <a:off x="541593" y="451370"/>
            <a:ext cx="9691065" cy="707886"/>
          </a:xfrm>
          <a:prstGeom prst="rect">
            <a:avLst/>
          </a:prstGeom>
          <a:noFill/>
        </p:spPr>
        <p:txBody>
          <a:bodyPr wrap="square" rtlCol="0" anchor="t">
            <a:spAutoFit/>
          </a:bodyPr>
          <a:lstStyle/>
          <a:p>
            <a:pPr>
              <a:defRPr/>
            </a:pPr>
            <a:r>
              <a:rPr kumimoji="0" lang="en-US" sz="4000" b="1" u="none" strike="noStrike" kern="1200" cap="none" spc="0" normalizeH="0" baseline="0" noProof="0" dirty="0">
                <a:ln>
                  <a:noFill/>
                </a:ln>
                <a:solidFill>
                  <a:srgbClr val="FF0000"/>
                </a:solidFill>
                <a:effectLst/>
                <a:uLnTx/>
                <a:uFillTx/>
              </a:rPr>
              <a:t>Search Engine Marketing (SEM)</a:t>
            </a:r>
          </a:p>
        </p:txBody>
      </p:sp>
      <p:sp>
        <p:nvSpPr>
          <p:cNvPr id="26" name="Text Placeholder 4">
            <a:extLst>
              <a:ext uri="{FF2B5EF4-FFF2-40B4-BE49-F238E27FC236}">
                <a16:creationId xmlns:a16="http://schemas.microsoft.com/office/drawing/2014/main" id="{17FD58ED-7372-4EEB-96A2-1B50F7B048AD}"/>
              </a:ext>
            </a:extLst>
          </p:cNvPr>
          <p:cNvSpPr txBox="1">
            <a:spLocks/>
          </p:cNvSpPr>
          <p:nvPr/>
        </p:nvSpPr>
        <p:spPr>
          <a:xfrm>
            <a:off x="0" y="2373082"/>
            <a:ext cx="3929577" cy="361734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lvl="1">
              <a:lnSpc>
                <a:spcPct val="100000"/>
              </a:lnSpc>
            </a:pPr>
            <a:r>
              <a:rPr lang="en-US" sz="1500" dirty="0"/>
              <a:t>Give us some high-level information – like what you’d like to be found for and where geographically you’d like to be found – and let us provide you with strategic “Good”, “Better”, “Best” budget levels and expectation for a successful campaign</a:t>
            </a:r>
          </a:p>
          <a:p>
            <a:pPr lvl="1">
              <a:lnSpc>
                <a:spcPct val="100000"/>
              </a:lnSpc>
            </a:pPr>
            <a:r>
              <a:rPr lang="en-US" sz="1500" dirty="0">
                <a:cs typeface="Calibri"/>
              </a:rPr>
              <a:t>You can even target specific, local competitors so you can be found when their names are searched for</a:t>
            </a:r>
          </a:p>
          <a:p>
            <a:pPr lvl="1">
              <a:lnSpc>
                <a:spcPct val="100000"/>
              </a:lnSpc>
            </a:pPr>
            <a:r>
              <a:rPr lang="en-US" sz="1500" dirty="0">
                <a:cs typeface="Calibri"/>
              </a:rPr>
              <a:t>Our platform grants us the ability to provide consistent optimization opportunities, performance reviews and a customer-friendly dashboard</a:t>
            </a:r>
          </a:p>
        </p:txBody>
      </p:sp>
      <p:sp>
        <p:nvSpPr>
          <p:cNvPr id="11" name="Rectangle 10">
            <a:extLst>
              <a:ext uri="{FF2B5EF4-FFF2-40B4-BE49-F238E27FC236}">
                <a16:creationId xmlns:a16="http://schemas.microsoft.com/office/drawing/2014/main" id="{1FA1F03B-DCB8-43C7-B065-124A21023927}"/>
              </a:ext>
            </a:extLst>
          </p:cNvPr>
          <p:cNvSpPr/>
          <p:nvPr/>
        </p:nvSpPr>
        <p:spPr>
          <a:xfrm>
            <a:off x="322734" y="1549721"/>
            <a:ext cx="3590505" cy="784830"/>
          </a:xfrm>
          <a:prstGeom prst="rect">
            <a:avLst/>
          </a:prstGeom>
        </p:spPr>
        <p:txBody>
          <a:bodyPr wrap="square">
            <a:spAutoFit/>
          </a:body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1500" b="1" u="none" strike="noStrike" kern="1200" cap="none" spc="0" normalizeH="0" baseline="0" noProof="0" dirty="0">
                <a:ln>
                  <a:noFill/>
                </a:ln>
                <a:solidFill>
                  <a:srgbClr val="2C3C43"/>
                </a:solidFill>
                <a:effectLst/>
                <a:uLnTx/>
                <a:uFillTx/>
              </a:rPr>
              <a:t>Appear in the top search results when customers are actively looking for your products and services</a:t>
            </a:r>
          </a:p>
        </p:txBody>
      </p:sp>
      <p:pic>
        <p:nvPicPr>
          <p:cNvPr id="3" name="Picture 2">
            <a:extLst>
              <a:ext uri="{FF2B5EF4-FFF2-40B4-BE49-F238E27FC236}">
                <a16:creationId xmlns:a16="http://schemas.microsoft.com/office/drawing/2014/main" id="{CBE49DEC-3A1D-4084-9CB2-DAA55FE542CF}"/>
              </a:ext>
            </a:extLst>
          </p:cNvPr>
          <p:cNvPicPr>
            <a:picLocks noChangeAspect="1"/>
          </p:cNvPicPr>
          <p:nvPr/>
        </p:nvPicPr>
        <p:blipFill>
          <a:blip r:embed="rId4"/>
          <a:stretch>
            <a:fillRect/>
          </a:stretch>
        </p:blipFill>
        <p:spPr>
          <a:xfrm>
            <a:off x="4039407" y="1083353"/>
            <a:ext cx="4113186" cy="5406849"/>
          </a:xfrm>
          <a:prstGeom prst="rect">
            <a:avLst/>
          </a:prstGeom>
        </p:spPr>
      </p:pic>
      <p:sp>
        <p:nvSpPr>
          <p:cNvPr id="14" name="Rectangle 13">
            <a:extLst>
              <a:ext uri="{FF2B5EF4-FFF2-40B4-BE49-F238E27FC236}">
                <a16:creationId xmlns:a16="http://schemas.microsoft.com/office/drawing/2014/main" id="{8B1825DB-F2C5-4ACD-A9FD-50A34CD79765}"/>
              </a:ext>
            </a:extLst>
          </p:cNvPr>
          <p:cNvSpPr/>
          <p:nvPr/>
        </p:nvSpPr>
        <p:spPr>
          <a:xfrm>
            <a:off x="8383430" y="2090172"/>
            <a:ext cx="3218348" cy="2677656"/>
          </a:xfrm>
          <a:prstGeom prst="rect">
            <a:avLst/>
          </a:prstGeom>
        </p:spPr>
        <p:txBody>
          <a:bodyPr wrap="square">
            <a:spAutoFit/>
          </a:body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400" u="none" strike="noStrike" kern="1200" cap="none" spc="0" normalizeH="0" baseline="0" noProof="0" dirty="0">
                <a:ln>
                  <a:noFill/>
                </a:ln>
                <a:solidFill>
                  <a:srgbClr val="2C3C43"/>
                </a:solidFill>
                <a:effectLst/>
                <a:uLnTx/>
                <a:uFillTx/>
              </a:rPr>
              <a:t>Measurable KPIs:</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rgbClr val="2C3C43"/>
                </a:solidFill>
              </a:rPr>
              <a:t>Impressions</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srgbClr val="2C3C43"/>
                </a:solidFill>
                <a:effectLst/>
                <a:uLnTx/>
                <a:uFillTx/>
              </a:rPr>
              <a:t>Clicks &amp; CTR</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rgbClr val="2C3C43"/>
                </a:solidFill>
              </a:rPr>
              <a:t>Call Tracking &amp; Phone Number Clicks</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srgbClr val="2C3C43"/>
                </a:solidFill>
                <a:effectLst/>
                <a:uLnTx/>
                <a:uFillTx/>
              </a:rPr>
              <a:t>Goal Conversion Rate</a:t>
            </a:r>
          </a:p>
          <a:p>
            <a:pPr marL="285750" marR="0" lvl="0" indent="-285750" algn="ctr"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rgbClr val="2C3C43"/>
                </a:solidFill>
              </a:rPr>
              <a:t>Impression Share</a:t>
            </a:r>
            <a:endParaRPr kumimoji="0" lang="en-US" sz="2400" u="none" strike="noStrike" kern="1200" cap="none" spc="0" normalizeH="0" baseline="0" noProof="0" dirty="0">
              <a:ln>
                <a:noFill/>
              </a:ln>
              <a:solidFill>
                <a:srgbClr val="2C3C43"/>
              </a:solidFill>
              <a:effectLst/>
              <a:uLnTx/>
              <a:uFillTx/>
            </a:endParaRPr>
          </a:p>
        </p:txBody>
      </p:sp>
    </p:spTree>
    <p:extLst>
      <p:ext uri="{BB962C8B-B14F-4D97-AF65-F5344CB8AC3E}">
        <p14:creationId xmlns:p14="http://schemas.microsoft.com/office/powerpoint/2010/main" val="423287609"/>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assLive Media2">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sLive Media2" id="{31BF836E-AAA5-374F-BB11-7E76A6346D92}" vid="{155002C4-4C4F-C141-B032-4591DEE4C7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A76A8AA14F3A747847679959FC4639A" ma:contentTypeVersion="4" ma:contentTypeDescription="Create a new document." ma:contentTypeScope="" ma:versionID="3d25bf18f0cd28d1f39a4b423bfe3003">
  <xsd:schema xmlns:xsd="http://www.w3.org/2001/XMLSchema" xmlns:xs="http://www.w3.org/2001/XMLSchema" xmlns:p="http://schemas.microsoft.com/office/2006/metadata/properties" xmlns:ns2="7982428d-9a59-4839-ae0c-13cb4f3d2ff6" targetNamespace="http://schemas.microsoft.com/office/2006/metadata/properties" ma:root="true" ma:fieldsID="84586fc68ee51c3bfe8e0dc8747a33da" ns2:_="">
    <xsd:import namespace="7982428d-9a59-4839-ae0c-13cb4f3d2ff6"/>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2428d-9a59-4839-ae0c-13cb4f3d2f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9E0AB8-C0FF-4A41-94A8-674B78D17263}">
  <ds:schemaRefs>
    <ds:schemaRef ds:uri="7982428d-9a59-4839-ae0c-13cb4f3d2f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1FC4D86-9AF6-4E69-A528-6209B7A642B6}">
  <ds:schemaRefs>
    <ds:schemaRef ds:uri="http://schemas.microsoft.com/sharepoint/v3/contenttype/forms"/>
  </ds:schemaRefs>
</ds:datastoreItem>
</file>

<file path=customXml/itemProps3.xml><?xml version="1.0" encoding="utf-8"?>
<ds:datastoreItem xmlns:ds="http://schemas.openxmlformats.org/officeDocument/2006/customXml" ds:itemID="{BAF1EA3C-3BC0-428B-827E-19BBB62C1253}">
  <ds:schemaRefs>
    <ds:schemaRef ds:uri="7982428d-9a59-4839-ae0c-13cb4f3d2ff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4201</TotalTime>
  <Words>1236</Words>
  <Application>Microsoft Office PowerPoint</Application>
  <PresentationFormat>Widescreen</PresentationFormat>
  <Paragraphs>136</Paragraphs>
  <Slides>16</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Arial Black</vt:lpstr>
      <vt:lpstr>Arial Narrow</vt:lpstr>
      <vt:lpstr>Calibri</vt:lpstr>
      <vt:lpstr>Calibri Light</vt:lpstr>
      <vt:lpstr>Helvetica</vt:lpstr>
      <vt:lpstr>Roboto</vt:lpstr>
      <vt:lpstr>Rockwell</vt:lpstr>
      <vt:lpstr>Times New Roman</vt:lpstr>
      <vt:lpstr>Office Theme</vt:lpstr>
      <vt:lpstr>Custom Design</vt:lpstr>
      <vt:lpstr>MassLive Media2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Ally Brown</dc:creator>
  <cp:lastModifiedBy>Kelly Dufour</cp:lastModifiedBy>
  <cp:revision>31</cp:revision>
  <dcterms:created xsi:type="dcterms:W3CDTF">2019-06-05T12:57:16Z</dcterms:created>
  <dcterms:modified xsi:type="dcterms:W3CDTF">2021-02-09T15:32:37Z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0x0101002A76A8AA14F3A747847679959FC4639A</vt:lpwstr>
  </property>
</Properties>
</file>